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315" r:id="rId5"/>
  </p:sldIdLst>
  <p:sldSz cx="50457100" cy="32399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4" userDrawn="1">
          <p15:clr>
            <a:srgbClr val="A4A3A4"/>
          </p15:clr>
        </p15:guide>
        <p15:guide id="2" pos="158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1416"/>
    <a:srgbClr val="1A9586"/>
    <a:srgbClr val="312F57"/>
    <a:srgbClr val="40E0D0"/>
    <a:srgbClr val="3A235F"/>
    <a:srgbClr val="508541"/>
    <a:srgbClr val="FFBF3F"/>
    <a:srgbClr val="826B6A"/>
    <a:srgbClr val="DB0B5B"/>
    <a:srgbClr val="004B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C4553B-5D15-4330-89C8-EDC9D3471DA6}" v="4" dt="2026-02-19T10:42:11.248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22" d="100"/>
          <a:sy n="22" d="100"/>
        </p:scale>
        <p:origin x="1272" y="36"/>
      </p:cViewPr>
      <p:guideLst>
        <p:guide orient="horz" pos="10204"/>
        <p:guide pos="158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 Pochelon" userId="4826ca98-9821-4559-95f0-067a3b3df10b" providerId="ADAL" clId="{51B6038D-75FA-4CB7-A616-3EB5B1E5A615}"/>
    <pc:docChg chg="custSel modSld">
      <pc:chgData name="Patricia Pochelon" userId="4826ca98-9821-4559-95f0-067a3b3df10b" providerId="ADAL" clId="{51B6038D-75FA-4CB7-A616-3EB5B1E5A615}" dt="2026-02-19T10:42:11.248" v="29"/>
      <pc:docMkLst>
        <pc:docMk/>
      </pc:docMkLst>
      <pc:sldChg chg="addSp delSp modSp mod">
        <pc:chgData name="Patricia Pochelon" userId="4826ca98-9821-4559-95f0-067a3b3df10b" providerId="ADAL" clId="{51B6038D-75FA-4CB7-A616-3EB5B1E5A615}" dt="2026-02-19T10:42:11.248" v="29"/>
        <pc:sldMkLst>
          <pc:docMk/>
          <pc:sldMk cId="2956990771" sldId="315"/>
        </pc:sldMkLst>
        <pc:picChg chg="add mod">
          <ac:chgData name="Patricia Pochelon" userId="4826ca98-9821-4559-95f0-067a3b3df10b" providerId="ADAL" clId="{51B6038D-75FA-4CB7-A616-3EB5B1E5A615}" dt="2026-02-19T10:42:11.248" v="29"/>
          <ac:picMkLst>
            <pc:docMk/>
            <pc:sldMk cId="2956990771" sldId="315"/>
            <ac:picMk id="8" creationId="{1DC813BE-833B-BF76-23B1-86A0594986BA}"/>
          </ac:picMkLst>
        </pc:picChg>
        <pc:picChg chg="del">
          <ac:chgData name="Patricia Pochelon" userId="4826ca98-9821-4559-95f0-067a3b3df10b" providerId="ADAL" clId="{51B6038D-75FA-4CB7-A616-3EB5B1E5A615}" dt="2026-02-19T09:53:41.595" v="0" actId="478"/>
          <ac:picMkLst>
            <pc:docMk/>
            <pc:sldMk cId="2956990771" sldId="315"/>
            <ac:picMk id="8" creationId="{48394512-B91A-618B-3BE0-36C22DCA9AD3}"/>
          </ac:picMkLst>
        </pc:picChg>
        <pc:picChg chg="add mod">
          <ac:chgData name="Patricia Pochelon" userId="4826ca98-9821-4559-95f0-067a3b3df10b" providerId="ADAL" clId="{51B6038D-75FA-4CB7-A616-3EB5B1E5A615}" dt="2026-02-19T10:42:11.248" v="29"/>
          <ac:picMkLst>
            <pc:docMk/>
            <pc:sldMk cId="2956990771" sldId="315"/>
            <ac:picMk id="10" creationId="{40FD7EF1-D7DB-D587-D228-8E453D885C93}"/>
          </ac:picMkLst>
        </pc:picChg>
        <pc:picChg chg="add del mod">
          <ac:chgData name="Patricia Pochelon" userId="4826ca98-9821-4559-95f0-067a3b3df10b" providerId="ADAL" clId="{51B6038D-75FA-4CB7-A616-3EB5B1E5A615}" dt="2026-02-19T09:57:14.071" v="19" actId="478"/>
          <ac:picMkLst>
            <pc:docMk/>
            <pc:sldMk cId="2956990771" sldId="315"/>
            <ac:picMk id="10" creationId="{6869A81A-9890-4903-A63F-D7B898972DD3}"/>
          </ac:picMkLst>
        </pc:picChg>
        <pc:picChg chg="del">
          <ac:chgData name="Patricia Pochelon" userId="4826ca98-9821-4559-95f0-067a3b3df10b" providerId="ADAL" clId="{51B6038D-75FA-4CB7-A616-3EB5B1E5A615}" dt="2026-02-19T09:54:27.205" v="11" actId="478"/>
          <ac:picMkLst>
            <pc:docMk/>
            <pc:sldMk cId="2956990771" sldId="315"/>
            <ac:picMk id="19" creationId="{3D8945A0-9AA0-C032-A13D-E7522548FFFC}"/>
          </ac:picMkLst>
        </pc:picChg>
        <pc:picChg chg="del">
          <ac:chgData name="Patricia Pochelon" userId="4826ca98-9821-4559-95f0-067a3b3df10b" providerId="ADAL" clId="{51B6038D-75FA-4CB7-A616-3EB5B1E5A615}" dt="2026-02-19T09:53:50.006" v="2" actId="478"/>
          <ac:picMkLst>
            <pc:docMk/>
            <pc:sldMk cId="2956990771" sldId="315"/>
            <ac:picMk id="20" creationId="{3C6DF938-1BF3-0412-5795-7EE717344ECE}"/>
          </ac:picMkLst>
        </pc:picChg>
        <pc:picChg chg="add mod">
          <ac:chgData name="Patricia Pochelon" userId="4826ca98-9821-4559-95f0-067a3b3df10b" providerId="ADAL" clId="{51B6038D-75FA-4CB7-A616-3EB5B1E5A615}" dt="2026-02-19T09:55:58.203" v="18" actId="1076"/>
          <ac:picMkLst>
            <pc:docMk/>
            <pc:sldMk cId="2956990771" sldId="315"/>
            <ac:picMk id="22" creationId="{56A42800-C591-3C2C-0BA8-866D8E95C1D0}"/>
          </ac:picMkLst>
        </pc:picChg>
        <pc:picChg chg="add mod">
          <ac:chgData name="Patricia Pochelon" userId="4826ca98-9821-4559-95f0-067a3b3df10b" providerId="ADAL" clId="{51B6038D-75FA-4CB7-A616-3EB5B1E5A615}" dt="2026-02-19T09:57:15.045" v="20"/>
          <ac:picMkLst>
            <pc:docMk/>
            <pc:sldMk cId="2956990771" sldId="315"/>
            <ac:picMk id="23" creationId="{A335088C-BBD2-02E1-4564-960AFE6C6140}"/>
          </ac:picMkLst>
        </pc:picChg>
        <pc:cxnChg chg="mod">
          <ac:chgData name="Patricia Pochelon" userId="4826ca98-9821-4559-95f0-067a3b3df10b" providerId="ADAL" clId="{51B6038D-75FA-4CB7-A616-3EB5B1E5A615}" dt="2026-02-19T10:34:31.475" v="23" actId="208"/>
          <ac:cxnSpMkLst>
            <pc:docMk/>
            <pc:sldMk cId="2956990771" sldId="315"/>
            <ac:cxnSpMk id="7" creationId="{88507BBB-8010-16FD-320D-ABE4B133AF26}"/>
          </ac:cxnSpMkLst>
        </pc:cxnChg>
        <pc:cxnChg chg="mod">
          <ac:chgData name="Patricia Pochelon" userId="4826ca98-9821-4559-95f0-067a3b3df10b" providerId="ADAL" clId="{51B6038D-75FA-4CB7-A616-3EB5B1E5A615}" dt="2026-02-19T10:34:23.276" v="21" actId="208"/>
          <ac:cxnSpMkLst>
            <pc:docMk/>
            <pc:sldMk cId="2956990771" sldId="315"/>
            <ac:cxnSpMk id="9" creationId="{68131AB3-D44B-ABE2-CEC2-752E7B81993D}"/>
          </ac:cxnSpMkLst>
        </pc:cxnChg>
        <pc:cxnChg chg="mod">
          <ac:chgData name="Patricia Pochelon" userId="4826ca98-9821-4559-95f0-067a3b3df10b" providerId="ADAL" clId="{51B6038D-75FA-4CB7-A616-3EB5B1E5A615}" dt="2026-02-19T10:34:37.263" v="25" actId="208"/>
          <ac:cxnSpMkLst>
            <pc:docMk/>
            <pc:sldMk cId="2956990771" sldId="315"/>
            <ac:cxnSpMk id="11" creationId="{7490C07E-BB67-E2EE-5C81-8355338C9835}"/>
          </ac:cxnSpMkLst>
        </pc:cxnChg>
        <pc:cxnChg chg="mod">
          <ac:chgData name="Patricia Pochelon" userId="4826ca98-9821-4559-95f0-067a3b3df10b" providerId="ADAL" clId="{51B6038D-75FA-4CB7-A616-3EB5B1E5A615}" dt="2026-02-19T10:34:26.614" v="22" actId="208"/>
          <ac:cxnSpMkLst>
            <pc:docMk/>
            <pc:sldMk cId="2956990771" sldId="315"/>
            <ac:cxnSpMk id="14" creationId="{01D72B26-426D-5A59-B5B3-DD0CA4C54653}"/>
          </ac:cxnSpMkLst>
        </pc:cxnChg>
        <pc:cxnChg chg="mod">
          <ac:chgData name="Patricia Pochelon" userId="4826ca98-9821-4559-95f0-067a3b3df10b" providerId="ADAL" clId="{51B6038D-75FA-4CB7-A616-3EB5B1E5A615}" dt="2026-02-19T10:34:40.439" v="26" actId="208"/>
          <ac:cxnSpMkLst>
            <pc:docMk/>
            <pc:sldMk cId="2956990771" sldId="315"/>
            <ac:cxnSpMk id="40" creationId="{9C1C01A6-B679-DFBB-742E-E4DDC58B2A68}"/>
          </ac:cxnSpMkLst>
        </pc:cxnChg>
        <pc:cxnChg chg="mod">
          <ac:chgData name="Patricia Pochelon" userId="4826ca98-9821-4559-95f0-067a3b3df10b" providerId="ADAL" clId="{51B6038D-75FA-4CB7-A616-3EB5B1E5A615}" dt="2026-02-19T10:34:48.479" v="28" actId="208"/>
          <ac:cxnSpMkLst>
            <pc:docMk/>
            <pc:sldMk cId="2956990771" sldId="315"/>
            <ac:cxnSpMk id="47" creationId="{146818B7-88D1-FE2A-D081-976E4B546675}"/>
          </ac:cxnSpMkLst>
        </pc:cxnChg>
        <pc:cxnChg chg="mod">
          <ac:chgData name="Patricia Pochelon" userId="4826ca98-9821-4559-95f0-067a3b3df10b" providerId="ADAL" clId="{51B6038D-75FA-4CB7-A616-3EB5B1E5A615}" dt="2026-02-19T10:34:43.362" v="27" actId="208"/>
          <ac:cxnSpMkLst>
            <pc:docMk/>
            <pc:sldMk cId="2956990771" sldId="315"/>
            <ac:cxnSpMk id="54" creationId="{BB392AD4-6D36-448E-AEF2-C14B55413BA5}"/>
          </ac:cxnSpMkLst>
        </pc:cxnChg>
        <pc:cxnChg chg="mod">
          <ac:chgData name="Patricia Pochelon" userId="4826ca98-9821-4559-95f0-067a3b3df10b" providerId="ADAL" clId="{51B6038D-75FA-4CB7-A616-3EB5B1E5A615}" dt="2026-02-19T10:34:34.302" v="24" actId="208"/>
          <ac:cxnSpMkLst>
            <pc:docMk/>
            <pc:sldMk cId="2956990771" sldId="315"/>
            <ac:cxnSpMk id="78" creationId="{AA4AE5A1-B491-E495-5578-69054719B381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E2954-0806-4B64-B2C8-08DAED6C5AF5}" type="datetimeFigureOut">
              <a:rPr lang="en-CH" smtClean="0"/>
              <a:t>19.02.2026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5525" y="1143000"/>
            <a:ext cx="48069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C1572-D7D3-4AC4-804F-7A1449ECDE54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25015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C1572-D7D3-4AC4-804F-7A1449ECDE54}" type="slidenum">
              <a:rPr lang="en-CH" smtClean="0"/>
              <a:t>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660276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76BCC1E-9673-B83B-78C2-DF3D801B138B}"/>
              </a:ext>
            </a:extLst>
          </p:cNvPr>
          <p:cNvSpPr/>
          <p:nvPr userDrawn="1"/>
        </p:nvSpPr>
        <p:spPr>
          <a:xfrm rot="16200000">
            <a:off x="42189049" y="14288743"/>
            <a:ext cx="21880174" cy="17851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1000" b="1" cap="all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Non-USABLE area</a:t>
            </a:r>
            <a:endParaRPr lang="es-ES" sz="11000" b="1" dirty="0">
              <a:solidFill>
                <a:schemeClr val="bg2">
                  <a:lumMod val="9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14">
            <a:extLst>
              <a:ext uri="{FF2B5EF4-FFF2-40B4-BE49-F238E27FC236}">
                <a16:creationId xmlns:a16="http://schemas.microsoft.com/office/drawing/2014/main" id="{60A838D4-1A0E-817C-247F-CC93E5A28D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3726" y="-1836184"/>
            <a:ext cx="18218135" cy="3672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1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5AAB4C-CD06-8C0B-24F4-64B055586E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7138" y="5302250"/>
            <a:ext cx="37842825" cy="11279188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345FC58-7D84-A72F-7788-9E2074B091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7138" y="17016413"/>
            <a:ext cx="37842825" cy="7823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56B2FB-1120-9CB4-6D73-C325172A5A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8688" y="30029150"/>
            <a:ext cx="11353800" cy="1725613"/>
          </a:xfrm>
          <a:prstGeom prst="rect">
            <a:avLst/>
          </a:prstGeom>
        </p:spPr>
        <p:txBody>
          <a:bodyPr/>
          <a:lstStyle/>
          <a:p>
            <a:fld id="{3081F375-D38D-4685-8C13-C3AD1B29BC82}" type="datetimeFigureOut">
              <a:rPr lang="es-ES" smtClean="0"/>
              <a:t>19/02/2026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124DF3-A12B-3B0C-788A-C60483978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713200" y="30029150"/>
            <a:ext cx="17030700" cy="172561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2F87C8-12CE-66F7-C3A6-4EC36203F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34613" y="30029150"/>
            <a:ext cx="11353800" cy="1725613"/>
          </a:xfrm>
          <a:prstGeom prst="rect">
            <a:avLst/>
          </a:prstGeom>
        </p:spPr>
        <p:txBody>
          <a:bodyPr/>
          <a:lstStyle/>
          <a:p>
            <a:fld id="{2967AB7B-E8DD-42FE-969B-B949C91679B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237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8926" y="1724964"/>
            <a:ext cx="43519249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8926" y="8624810"/>
            <a:ext cx="43519249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8925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A25CA-8D73-4526-A7F4-BC51A2FC6237}" type="datetimeFigureOut">
              <a:rPr lang="en-CH" smtClean="0"/>
              <a:t>19.02.2026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13915" y="30029342"/>
            <a:ext cx="17029271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35327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61D4E-0819-46BC-8006-CAF6D7A5CF5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5225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3784244" rtl="0" eaLnBrk="1" latinLnBrk="0" hangingPunct="1">
        <a:lnSpc>
          <a:spcPct val="90000"/>
        </a:lnSpc>
        <a:spcBef>
          <a:spcPct val="0"/>
        </a:spcBef>
        <a:buNone/>
        <a:defRPr sz="182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6061" indent="-946061" algn="l" defTabSz="3784244" rtl="0" eaLnBrk="1" latinLnBrk="0" hangingPunct="1">
        <a:lnSpc>
          <a:spcPct val="90000"/>
        </a:lnSpc>
        <a:spcBef>
          <a:spcPts val="4139"/>
        </a:spcBef>
        <a:buFont typeface="Arial" panose="020B0604020202020204" pitchFamily="34" charset="0"/>
        <a:buChar char="•"/>
        <a:defRPr sz="11588" kern="1200">
          <a:solidFill>
            <a:schemeClr val="tx1"/>
          </a:solidFill>
          <a:latin typeface="+mn-lt"/>
          <a:ea typeface="+mn-ea"/>
          <a:cs typeface="+mn-cs"/>
        </a:defRPr>
      </a:lvl1pPr>
      <a:lvl2pPr marL="2838183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9932" kern="1200">
          <a:solidFill>
            <a:schemeClr val="tx1"/>
          </a:solidFill>
          <a:latin typeface="+mn-lt"/>
          <a:ea typeface="+mn-ea"/>
          <a:cs typeface="+mn-cs"/>
        </a:defRPr>
      </a:lvl2pPr>
      <a:lvl3pPr marL="4730306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8277" kern="1200">
          <a:solidFill>
            <a:schemeClr val="tx1"/>
          </a:solidFill>
          <a:latin typeface="+mn-lt"/>
          <a:ea typeface="+mn-ea"/>
          <a:cs typeface="+mn-cs"/>
        </a:defRPr>
      </a:lvl3pPr>
      <a:lvl4pPr marL="6622428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8514550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10406672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2298794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4190917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6083039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1pPr>
      <a:lvl2pPr marL="1892122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2pPr>
      <a:lvl3pPr marL="3784244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3pPr>
      <a:lvl4pPr marL="5676367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7568489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9460611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1352733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3244855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5136978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38B1B8-2B1C-A651-E80D-6FBFE7F782C5}"/>
              </a:ext>
            </a:extLst>
          </p:cNvPr>
          <p:cNvSpPr/>
          <p:nvPr/>
        </p:nvSpPr>
        <p:spPr>
          <a:xfrm>
            <a:off x="-38101" y="-79593"/>
            <a:ext cx="50495200" cy="6540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4" name="Rectangle 28">
            <a:extLst>
              <a:ext uri="{FF2B5EF4-FFF2-40B4-BE49-F238E27FC236}">
                <a16:creationId xmlns:a16="http://schemas.microsoft.com/office/drawing/2014/main" id="{32980941-7FDE-5860-D6E0-C3683D2A0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02321" y="2415443"/>
            <a:ext cx="7454778" cy="3651530"/>
          </a:xfrm>
          <a:prstGeom prst="rect">
            <a:avLst/>
          </a:prstGeom>
          <a:solidFill>
            <a:schemeClr val="bg1"/>
          </a:solidFill>
          <a:ln w="12700">
            <a:solidFill>
              <a:srgbClr val="2D538D"/>
            </a:solidFill>
            <a:miter lim="800000"/>
            <a:headEnd/>
            <a:tailEnd/>
          </a:ln>
          <a:effectLst/>
        </p:spPr>
        <p:txBody>
          <a:bodyPr lIns="375509" tIns="375509" rIns="375509" bIns="375509" anchor="ctr"/>
          <a:lstStyle/>
          <a:p>
            <a:pPr algn="ctr" defTabSz="952097"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312F5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Delete box and add your logos here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7DE16613-3F1A-4587-13EF-5C177441C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339" y="-41801"/>
            <a:ext cx="38753982" cy="3933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37485" tIns="637485" rIns="637485" bIns="637485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12000" b="1" spc="2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Poster title goes here </a:t>
            </a:r>
          </a:p>
          <a:p>
            <a:pPr algn="ctr"/>
            <a:r>
              <a:rPr lang="en-GB" sz="12000" b="1" spc="2000" dirty="0">
                <a:solidFill>
                  <a:schemeClr val="bg1"/>
                </a:solidFill>
                <a:highlight>
                  <a:srgbClr val="FFFF00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(size 80-100) </a:t>
            </a:r>
            <a:endParaRPr lang="en-AU" sz="12000" spc="20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88507BBB-8010-16FD-320D-ABE4B133AF26}"/>
              </a:ext>
            </a:extLst>
          </p:cNvPr>
          <p:cNvCxnSpPr>
            <a:cxnSpLocks/>
          </p:cNvCxnSpPr>
          <p:nvPr/>
        </p:nvCxnSpPr>
        <p:spPr>
          <a:xfrm>
            <a:off x="24190343" y="8165687"/>
            <a:ext cx="44361" cy="24233601"/>
          </a:xfrm>
          <a:prstGeom prst="line">
            <a:avLst/>
          </a:prstGeom>
          <a:noFill/>
          <a:ln w="76200" cap="flat" cmpd="sng" algn="ctr">
            <a:solidFill>
              <a:srgbClr val="7E1416"/>
            </a:solidFill>
            <a:prstDash val="solid"/>
            <a:miter lim="800000"/>
          </a:ln>
          <a:effectLst/>
        </p:spPr>
      </p:cxn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4A4543B-B9DA-F2C3-F76F-9A79B3FDD872}"/>
              </a:ext>
            </a:extLst>
          </p:cNvPr>
          <p:cNvSpPr/>
          <p:nvPr/>
        </p:nvSpPr>
        <p:spPr>
          <a:xfrm>
            <a:off x="1428428" y="8463245"/>
            <a:ext cx="1995293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2097" eaLnBrk="0" hangingPunct="0">
              <a:spcBef>
                <a:spcPct val="50000"/>
              </a:spcBef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You may edit the size of the font, the sections distribution and the colour scheme if wanted. All modifications concerning the background/title display are to be done at a Master Slide level.</a:t>
            </a:r>
          </a:p>
          <a:p>
            <a:pPr defTabSz="952097" eaLnBrk="0" hangingPunct="0">
              <a:spcBef>
                <a:spcPct val="50000"/>
              </a:spcBef>
            </a:pPr>
            <a:r>
              <a:rPr lang="en-AU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Text size: 36-40</a:t>
            </a:r>
          </a:p>
        </p:txBody>
      </p:sp>
      <p:graphicFrame>
        <p:nvGraphicFramePr>
          <p:cNvPr id="24" name="Tabla 23">
            <a:extLst>
              <a:ext uri="{FF2B5EF4-FFF2-40B4-BE49-F238E27FC236}">
                <a16:creationId xmlns:a16="http://schemas.microsoft.com/office/drawing/2014/main" id="{C6C18BED-4568-0D34-9C56-87008FAD6A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689785"/>
              </p:ext>
            </p:extLst>
          </p:nvPr>
        </p:nvGraphicFramePr>
        <p:xfrm>
          <a:off x="32652604" y="9282027"/>
          <a:ext cx="16122465" cy="7596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24493">
                  <a:extLst>
                    <a:ext uri="{9D8B030D-6E8A-4147-A177-3AD203B41FA5}">
                      <a16:colId xmlns:a16="http://schemas.microsoft.com/office/drawing/2014/main" val="2581945635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1311242281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576665038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756634555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2609625798"/>
                    </a:ext>
                  </a:extLst>
                </a:gridCol>
              </a:tblGrid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304912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375713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416857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603507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329125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611130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442471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764352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145208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519569"/>
                  </a:ext>
                </a:extLst>
              </a:tr>
            </a:tbl>
          </a:graphicData>
        </a:graphic>
      </p:graphicFrame>
      <p:sp>
        <p:nvSpPr>
          <p:cNvPr id="25" name="Rectángulo 24">
            <a:extLst>
              <a:ext uri="{FF2B5EF4-FFF2-40B4-BE49-F238E27FC236}">
                <a16:creationId xmlns:a16="http://schemas.microsoft.com/office/drawing/2014/main" id="{CCF0E4BA-1B3F-4E68-49D2-39F4E89E98F9}"/>
              </a:ext>
            </a:extLst>
          </p:cNvPr>
          <p:cNvSpPr/>
          <p:nvPr/>
        </p:nvSpPr>
        <p:spPr>
          <a:xfrm>
            <a:off x="1422998" y="22308639"/>
            <a:ext cx="10030733" cy="8617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Insert result test here. Delete below information. 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Importing / inserting files…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Images such as photographs, graphs, diagrams, logos, </a:t>
            </a:r>
            <a:r>
              <a:rPr lang="en-CA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, can be added to the poster. Avoid long numerical tables as they will be difficult to read.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Be aware of the image size you are importing. </a:t>
            </a:r>
          </a:p>
          <a:p>
            <a:pPr>
              <a:spcBef>
                <a:spcPct val="50000"/>
              </a:spcBef>
            </a:pPr>
            <a:endParaRPr lang="en-CA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CA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CA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Notes about graphs…</a:t>
            </a: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For simple graphs use MS Excel, or create the graph directly in PowerPoint.</a:t>
            </a: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Graphs created in a scientific graphing program (e.g.. Sigma Plot, Prism, SPSS, Statistics) should be saved as JPEG or TIFF. 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54A34A41-7BBF-63DD-964B-88943604E10B}"/>
              </a:ext>
            </a:extLst>
          </p:cNvPr>
          <p:cNvSpPr/>
          <p:nvPr/>
        </p:nvSpPr>
        <p:spPr>
          <a:xfrm>
            <a:off x="25068130" y="17302247"/>
            <a:ext cx="60804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7456BCC-F154-84D5-7603-81128E37D8E9}"/>
              </a:ext>
            </a:extLst>
          </p:cNvPr>
          <p:cNvSpPr/>
          <p:nvPr/>
        </p:nvSpPr>
        <p:spPr>
          <a:xfrm>
            <a:off x="11993981" y="29328803"/>
            <a:ext cx="116561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5E69DC8-1F9B-BFD8-0F46-1E1625E5DBEF}"/>
              </a:ext>
            </a:extLst>
          </p:cNvPr>
          <p:cNvGrpSpPr/>
          <p:nvPr/>
        </p:nvGrpSpPr>
        <p:grpSpPr>
          <a:xfrm>
            <a:off x="1203187" y="10585916"/>
            <a:ext cx="22980019" cy="3422748"/>
            <a:chOff x="1128752" y="10737575"/>
            <a:chExt cx="22980019" cy="3422748"/>
          </a:xfrm>
        </p:grpSpPr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id="{01D72B26-426D-5A59-B5B3-DD0CA4C5465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28752" y="11753238"/>
              <a:ext cx="22980019" cy="36920"/>
            </a:xfrm>
            <a:prstGeom prst="line">
              <a:avLst/>
            </a:prstGeom>
            <a:noFill/>
            <a:ln w="127000" cap="flat" cmpd="sng" algn="ctr">
              <a:solidFill>
                <a:srgbClr val="7E1416"/>
              </a:solidFill>
              <a:prstDash val="solid"/>
              <a:miter lim="800000"/>
            </a:ln>
            <a:effectLst/>
          </p:spPr>
        </p:cxn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4231F4A2-0C90-DB76-EBEE-990CA9CCD51D}"/>
                </a:ext>
              </a:extLst>
            </p:cNvPr>
            <p:cNvSpPr/>
            <p:nvPr/>
          </p:nvSpPr>
          <p:spPr>
            <a:xfrm>
              <a:off x="1308685" y="10737575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Aim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E074D98A-EF55-4ADC-3CD0-7A6EC3FCF790}"/>
                </a:ext>
              </a:extLst>
            </p:cNvPr>
            <p:cNvSpPr/>
            <p:nvPr/>
          </p:nvSpPr>
          <p:spPr>
            <a:xfrm>
              <a:off x="1390328" y="11999732"/>
              <a:ext cx="19696188" cy="21605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How to use this poster template…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Simply highlight this text and replace it by typing in your own text, or copy and paste your text from a MS Word document or a PowerPoint slide presentation. 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The body text / font size should be 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 smaller than 20 points.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Try to keep body text left-aligned, do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not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justify text.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BE868E-47AB-8FFB-52F0-F52C3D8D8477}"/>
              </a:ext>
            </a:extLst>
          </p:cNvPr>
          <p:cNvGrpSpPr/>
          <p:nvPr/>
        </p:nvGrpSpPr>
        <p:grpSpPr>
          <a:xfrm>
            <a:off x="24279941" y="25055942"/>
            <a:ext cx="24754161" cy="1828037"/>
            <a:chOff x="966425" y="19609904"/>
            <a:chExt cx="21884322" cy="1828037"/>
          </a:xfrm>
        </p:grpSpPr>
        <p:cxnSp>
          <p:nvCxnSpPr>
            <p:cNvPr id="40" name="Conector recto 39">
              <a:extLst>
                <a:ext uri="{FF2B5EF4-FFF2-40B4-BE49-F238E27FC236}">
                  <a16:creationId xmlns:a16="http://schemas.microsoft.com/office/drawing/2014/main" id="{9C1C01A6-B679-DFBB-742E-E4DDC58B2A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6425" y="20618547"/>
              <a:ext cx="21884322" cy="48820"/>
            </a:xfrm>
            <a:prstGeom prst="line">
              <a:avLst/>
            </a:prstGeom>
            <a:noFill/>
            <a:ln w="127000" cap="flat" cmpd="sng" algn="ctr">
              <a:solidFill>
                <a:srgbClr val="7E1416"/>
              </a:solidFill>
              <a:prstDash val="solid"/>
              <a:miter lim="800000"/>
            </a:ln>
            <a:effectLst/>
          </p:spPr>
        </p:cxnSp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CBBAA593-20F7-45B7-13EE-B1BF21EED2C2}"/>
                </a:ext>
              </a:extLst>
            </p:cNvPr>
            <p:cNvSpPr/>
            <p:nvPr/>
          </p:nvSpPr>
          <p:spPr>
            <a:xfrm>
              <a:off x="1346785" y="19609904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Conclusions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75D43268-B5B8-73E2-1C95-FB4EE310E4F2}"/>
                </a:ext>
              </a:extLst>
            </p:cNvPr>
            <p:cNvSpPr/>
            <p:nvPr/>
          </p:nvSpPr>
          <p:spPr>
            <a:xfrm>
              <a:off x="1428428" y="20914721"/>
              <a:ext cx="1055419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  <a:endParaRPr lang="en-A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6A54A6B-4B54-4C34-C03F-4933C3302EDD}"/>
              </a:ext>
            </a:extLst>
          </p:cNvPr>
          <p:cNvGrpSpPr/>
          <p:nvPr/>
        </p:nvGrpSpPr>
        <p:grpSpPr>
          <a:xfrm>
            <a:off x="38256301" y="28787684"/>
            <a:ext cx="8948784" cy="1882074"/>
            <a:chOff x="1384882" y="22762032"/>
            <a:chExt cx="17132806" cy="1882074"/>
          </a:xfrm>
        </p:grpSpPr>
        <p:cxnSp>
          <p:nvCxnSpPr>
            <p:cNvPr id="47" name="Conector recto 46">
              <a:extLst>
                <a:ext uri="{FF2B5EF4-FFF2-40B4-BE49-F238E27FC236}">
                  <a16:creationId xmlns:a16="http://schemas.microsoft.com/office/drawing/2014/main" id="{146818B7-88D1-FE2A-D081-976E4B5466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4884" y="23599851"/>
              <a:ext cx="17132804" cy="40194"/>
            </a:xfrm>
            <a:prstGeom prst="line">
              <a:avLst/>
            </a:prstGeom>
            <a:noFill/>
            <a:ln w="127000" cap="flat" cmpd="sng" algn="ctr">
              <a:solidFill>
                <a:srgbClr val="7E1416"/>
              </a:solidFill>
              <a:prstDash val="solid"/>
              <a:miter lim="800000"/>
            </a:ln>
            <a:effectLst/>
          </p:spPr>
        </p:cxnSp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D5859A61-B9A0-A29B-096C-B352D77CA53A}"/>
                </a:ext>
              </a:extLst>
            </p:cNvPr>
            <p:cNvSpPr/>
            <p:nvPr/>
          </p:nvSpPr>
          <p:spPr>
            <a:xfrm>
              <a:off x="1384882" y="22762032"/>
              <a:ext cx="13073379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Acknowledgements</a:t>
              </a:r>
              <a:endParaRPr kumimoji="0" lang="es-E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52" name="Rectángulo 51">
              <a:extLst>
                <a:ext uri="{FF2B5EF4-FFF2-40B4-BE49-F238E27FC236}">
                  <a16:creationId xmlns:a16="http://schemas.microsoft.com/office/drawing/2014/main" id="{ACE3D9D0-6F90-8D24-4D12-AF3DC3EAC775}"/>
                </a:ext>
              </a:extLst>
            </p:cNvPr>
            <p:cNvSpPr/>
            <p:nvPr/>
          </p:nvSpPr>
          <p:spPr>
            <a:xfrm>
              <a:off x="1466527" y="23936220"/>
              <a:ext cx="1055419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0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  <a:endParaRPr lang="en-A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C5945DD-D06B-8176-80D7-361FB7EF7409}"/>
              </a:ext>
            </a:extLst>
          </p:cNvPr>
          <p:cNvGrpSpPr/>
          <p:nvPr/>
        </p:nvGrpSpPr>
        <p:grpSpPr>
          <a:xfrm>
            <a:off x="372923" y="4390171"/>
            <a:ext cx="8321953" cy="1533005"/>
            <a:chOff x="1258710" y="3292402"/>
            <a:chExt cx="8321953" cy="1533005"/>
          </a:xfrm>
        </p:grpSpPr>
        <p:sp>
          <p:nvSpPr>
            <p:cNvPr id="64" name="Rectángulo 63">
              <a:extLst>
                <a:ext uri="{FF2B5EF4-FFF2-40B4-BE49-F238E27FC236}">
                  <a16:creationId xmlns:a16="http://schemas.microsoft.com/office/drawing/2014/main" id="{AF4C3182-D4AD-9A48-8776-91D26C9D21B7}"/>
                </a:ext>
              </a:extLst>
            </p:cNvPr>
            <p:cNvSpPr/>
            <p:nvPr/>
          </p:nvSpPr>
          <p:spPr>
            <a:xfrm>
              <a:off x="1258710" y="3292402"/>
              <a:ext cx="8321953" cy="9848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Contact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information</a:t>
              </a:r>
              <a:endParaRPr kumimoji="0" lang="es-ES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</a:endParaRPr>
            </a:p>
          </p:txBody>
        </p:sp>
        <p:sp>
          <p:nvSpPr>
            <p:cNvPr id="65" name="Rectángulo 64">
              <a:extLst>
                <a:ext uri="{FF2B5EF4-FFF2-40B4-BE49-F238E27FC236}">
                  <a16:creationId xmlns:a16="http://schemas.microsoft.com/office/drawing/2014/main" id="{3AC30213-FBC3-D52F-B11D-7486564D26A4}"/>
                </a:ext>
              </a:extLst>
            </p:cNvPr>
            <p:cNvSpPr/>
            <p:nvPr/>
          </p:nvSpPr>
          <p:spPr>
            <a:xfrm>
              <a:off x="1271253" y="3871300"/>
              <a:ext cx="610755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Contact into</a:t>
              </a:r>
              <a:endParaRPr lang="en-A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64F02B9-969F-B23F-2ECD-D079D8AAE4AE}"/>
              </a:ext>
            </a:extLst>
          </p:cNvPr>
          <p:cNvGrpSpPr/>
          <p:nvPr/>
        </p:nvGrpSpPr>
        <p:grpSpPr>
          <a:xfrm>
            <a:off x="24279941" y="28832834"/>
            <a:ext cx="13356052" cy="2776124"/>
            <a:chOff x="456448" y="25542147"/>
            <a:chExt cx="23728523" cy="2776124"/>
          </a:xfrm>
        </p:grpSpPr>
        <p:cxnSp>
          <p:nvCxnSpPr>
            <p:cNvPr id="54" name="Conector recto 53">
              <a:extLst>
                <a:ext uri="{FF2B5EF4-FFF2-40B4-BE49-F238E27FC236}">
                  <a16:creationId xmlns:a16="http://schemas.microsoft.com/office/drawing/2014/main" id="{BB392AD4-6D36-448E-AEF2-C14B55413BA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6448" y="26334816"/>
              <a:ext cx="23728523" cy="41801"/>
            </a:xfrm>
            <a:prstGeom prst="line">
              <a:avLst/>
            </a:prstGeom>
            <a:noFill/>
            <a:ln w="127000" cap="flat" cmpd="sng" algn="ctr">
              <a:solidFill>
                <a:srgbClr val="7E1416"/>
              </a:solidFill>
              <a:prstDash val="solid"/>
              <a:miter lim="800000"/>
            </a:ln>
            <a:effectLst/>
          </p:spPr>
        </p:cxnSp>
        <p:sp>
          <p:nvSpPr>
            <p:cNvPr id="58" name="Rectángulo 57">
              <a:extLst>
                <a:ext uri="{FF2B5EF4-FFF2-40B4-BE49-F238E27FC236}">
                  <a16:creationId xmlns:a16="http://schemas.microsoft.com/office/drawing/2014/main" id="{F24B6F79-6468-76B6-90C0-30ABC1F5A1CE}"/>
                </a:ext>
              </a:extLst>
            </p:cNvPr>
            <p:cNvSpPr/>
            <p:nvPr/>
          </p:nvSpPr>
          <p:spPr>
            <a:xfrm>
              <a:off x="1422983" y="25542147"/>
              <a:ext cx="8362012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References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66" name="Rectángulo 65">
              <a:extLst>
                <a:ext uri="{FF2B5EF4-FFF2-40B4-BE49-F238E27FC236}">
                  <a16:creationId xmlns:a16="http://schemas.microsoft.com/office/drawing/2014/main" id="{489575F2-4F6D-77DD-1B49-6AB37FBBF47B}"/>
                </a:ext>
              </a:extLst>
            </p:cNvPr>
            <p:cNvSpPr/>
            <p:nvPr/>
          </p:nvSpPr>
          <p:spPr>
            <a:xfrm>
              <a:off x="1520439" y="26687055"/>
              <a:ext cx="22326265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0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text.</a:t>
              </a:r>
              <a:br>
                <a:rPr lang="en-AU" sz="2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en-AU" sz="2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0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Can be Vancouver style i.e. 1 </a:t>
              </a:r>
              <a:r>
                <a:rPr lang="en-US" sz="2000" b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Meyer J-P et al</a:t>
              </a:r>
              <a:r>
                <a:rPr lang="en-US" sz="20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. The treatment of high grade superficial bladder cancer and carcinoma in situ </a:t>
              </a:r>
              <a:r>
                <a:rPr lang="en-US" sz="2000" dirty="0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wwith</a:t>
              </a:r>
              <a:r>
                <a:rPr lang="en-US" sz="20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BCG – a questionnaire survey of Consultant practice in England and Wales. </a:t>
              </a:r>
              <a:r>
                <a:rPr lang="en-US" sz="2000" i="1" dirty="0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Urol</a:t>
              </a:r>
              <a:r>
                <a:rPr lang="en-US" sz="2000" i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Oncol 2002; 2;: 77-80</a:t>
              </a:r>
              <a:r>
                <a:rPr lang="en-US" sz="20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endParaRPr lang="en-A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sp>
        <p:nvSpPr>
          <p:cNvPr id="68" name="Rectángulo 67">
            <a:extLst>
              <a:ext uri="{FF2B5EF4-FFF2-40B4-BE49-F238E27FC236}">
                <a16:creationId xmlns:a16="http://schemas.microsoft.com/office/drawing/2014/main" id="{78D0A1E1-C46B-9B4B-3ECC-D640CBBFC26F}"/>
              </a:ext>
            </a:extLst>
          </p:cNvPr>
          <p:cNvSpPr/>
          <p:nvPr/>
        </p:nvSpPr>
        <p:spPr>
          <a:xfrm>
            <a:off x="1308685" y="6940451"/>
            <a:ext cx="6772578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Introduction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s-ES" sz="20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5B20F9A-02BC-272B-1054-033FE239F3E5}"/>
              </a:ext>
            </a:extLst>
          </p:cNvPr>
          <p:cNvGrpSpPr/>
          <p:nvPr/>
        </p:nvGrpSpPr>
        <p:grpSpPr>
          <a:xfrm>
            <a:off x="1203187" y="14625050"/>
            <a:ext cx="22941919" cy="4437529"/>
            <a:chOff x="1166852" y="14885504"/>
            <a:chExt cx="22941919" cy="4437529"/>
          </a:xfrm>
        </p:grpSpPr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C03BEC83-0B51-DA3E-9FA5-89DB49EDF2F0}"/>
                </a:ext>
              </a:extLst>
            </p:cNvPr>
            <p:cNvSpPr/>
            <p:nvPr/>
          </p:nvSpPr>
          <p:spPr>
            <a:xfrm>
              <a:off x="1346785" y="14885504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Method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A8920CC4-9540-BDB0-C264-73751115B3F4}"/>
                </a:ext>
              </a:extLst>
            </p:cNvPr>
            <p:cNvSpPr/>
            <p:nvPr/>
          </p:nvSpPr>
          <p:spPr>
            <a:xfrm>
              <a:off x="1428428" y="16214490"/>
              <a:ext cx="17226940" cy="3108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98972" indent="-398972" defTabSz="952097" eaLnBrk="0" hangingPunct="0">
                <a:buSzPct val="60000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Tips for making a successful poster…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Re-write your paper into poster format i.e.. simplify everything, avoid data overkill. 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Headings of more than 6 words should be in upper and lower case, not all capitals. Simplify the titles.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Try not to write whole sentences in capitals or underline to stress your point, use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bold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characters instead.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When laying out your poster, leave white space around your text. Don</a:t>
              </a:r>
              <a:r>
                <a:rPr lang="ja-JP" alt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 overcrowd your poster.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Spell check and get someone else to proof-read.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8" name="Conector recto 39">
              <a:extLst>
                <a:ext uri="{FF2B5EF4-FFF2-40B4-BE49-F238E27FC236}">
                  <a16:creationId xmlns:a16="http://schemas.microsoft.com/office/drawing/2014/main" id="{AA4AE5A1-B491-E495-5578-69054719B3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66852" y="15893905"/>
              <a:ext cx="22941919" cy="86150"/>
            </a:xfrm>
            <a:prstGeom prst="line">
              <a:avLst/>
            </a:prstGeom>
            <a:noFill/>
            <a:ln w="127000" cap="flat" cmpd="sng" algn="ctr">
              <a:solidFill>
                <a:srgbClr val="7E1416"/>
              </a:solidFill>
              <a:prstDash val="solid"/>
              <a:miter lim="800000"/>
            </a:ln>
            <a:effectLst/>
          </p:spPr>
        </p:cxnSp>
      </p:grpSp>
      <p:sp>
        <p:nvSpPr>
          <p:cNvPr id="2" name="Rectángulo 17">
            <a:extLst>
              <a:ext uri="{FF2B5EF4-FFF2-40B4-BE49-F238E27FC236}">
                <a16:creationId xmlns:a16="http://schemas.microsoft.com/office/drawing/2014/main" id="{FFFBFC1F-A08E-2B8D-97C7-97E69D79E520}"/>
              </a:ext>
            </a:extLst>
          </p:cNvPr>
          <p:cNvSpPr/>
          <p:nvPr/>
        </p:nvSpPr>
        <p:spPr>
          <a:xfrm>
            <a:off x="5101537" y="4090266"/>
            <a:ext cx="37099203" cy="291156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Authors, First name initial, Surname, presenting author(s) underlined, Affiliations1 numbered in superscript</a:t>
            </a:r>
          </a:p>
          <a:p>
            <a:pPr algn="ctr"/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AU" sz="3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Smith</a:t>
            </a:r>
            <a:r>
              <a:rPr lang="en-US" sz="3200" u="sng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</a:t>
            </a:r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N. Harrison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2 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P. Matthews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endParaRPr lang="en-A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AU" sz="3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New South Wales, Sydney, Australia ;</a:t>
            </a:r>
            <a:r>
              <a:rPr lang="en-AU" sz="3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Royal Brisbane Hospital, Brisbane, Australia</a:t>
            </a:r>
          </a:p>
          <a:p>
            <a:pPr algn="ctr">
              <a:spcBef>
                <a:spcPct val="20000"/>
              </a:spcBef>
            </a:pPr>
            <a:r>
              <a:rPr lang="en-AU" sz="3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Size 30-36, smaller if long text/many authors</a:t>
            </a:r>
            <a:endParaRPr lang="es-ES" sz="3200" dirty="0">
              <a:highlight>
                <a:srgbClr val="FFFF00"/>
              </a:highlight>
            </a:endParaRPr>
          </a:p>
          <a:p>
            <a:pPr algn="ctr">
              <a:spcBef>
                <a:spcPct val="20000"/>
              </a:spcBef>
            </a:pPr>
            <a:endParaRPr lang="es-ES" sz="3200" dirty="0">
              <a:solidFill>
                <a:schemeClr val="accent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28C697C-9F60-E6A0-9E8A-529AD7A92142}"/>
              </a:ext>
            </a:extLst>
          </p:cNvPr>
          <p:cNvGrpSpPr/>
          <p:nvPr/>
        </p:nvGrpSpPr>
        <p:grpSpPr>
          <a:xfrm>
            <a:off x="1203186" y="20246858"/>
            <a:ext cx="22980019" cy="1241212"/>
            <a:chOff x="994771" y="21202330"/>
            <a:chExt cx="22941554" cy="1115861"/>
          </a:xfrm>
        </p:grpSpPr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39392F98-B408-8072-9FDF-23DEF211A4A6}"/>
                </a:ext>
              </a:extLst>
            </p:cNvPr>
            <p:cNvSpPr/>
            <p:nvPr/>
          </p:nvSpPr>
          <p:spPr>
            <a:xfrm>
              <a:off x="1308685" y="21202330"/>
              <a:ext cx="6772578" cy="9130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Results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cxnSp>
          <p:nvCxnSpPr>
            <p:cNvPr id="11" name="Conector recto 39">
              <a:extLst>
                <a:ext uri="{FF2B5EF4-FFF2-40B4-BE49-F238E27FC236}">
                  <a16:creationId xmlns:a16="http://schemas.microsoft.com/office/drawing/2014/main" id="{7490C07E-BB67-E2EE-5C81-8355338C98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4771" y="22288914"/>
              <a:ext cx="22941554" cy="29277"/>
            </a:xfrm>
            <a:prstGeom prst="line">
              <a:avLst/>
            </a:prstGeom>
            <a:noFill/>
            <a:ln w="127000" cap="flat" cmpd="sng" algn="ctr">
              <a:solidFill>
                <a:srgbClr val="7E1416"/>
              </a:solidFill>
              <a:prstDash val="solid"/>
              <a:miter lim="800000"/>
            </a:ln>
            <a:effectLst/>
          </p:spPr>
        </p:cxnSp>
      </p:grpSp>
      <p:sp>
        <p:nvSpPr>
          <p:cNvPr id="15" name="Rectángulo 24">
            <a:extLst>
              <a:ext uri="{FF2B5EF4-FFF2-40B4-BE49-F238E27FC236}">
                <a16:creationId xmlns:a16="http://schemas.microsoft.com/office/drawing/2014/main" id="{C3E8C8DF-0545-7AAD-F946-0CA60EEAF35A}"/>
              </a:ext>
            </a:extLst>
          </p:cNvPr>
          <p:cNvSpPr/>
          <p:nvPr/>
        </p:nvSpPr>
        <p:spPr>
          <a:xfrm>
            <a:off x="32360613" y="17480693"/>
            <a:ext cx="974410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Insert result test here. Delete below information. 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Importing / inserting files…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Images such as photographs, graphs, diagrams, logos, </a:t>
            </a:r>
            <a:r>
              <a:rPr lang="en-CA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, can be added to the poster. Avoid long numerical tables as they will be difficult to read.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Be aware of the image size you are importing. </a:t>
            </a:r>
          </a:p>
          <a:p>
            <a:pPr>
              <a:spcBef>
                <a:spcPct val="50000"/>
              </a:spcBef>
            </a:pPr>
            <a:endParaRPr lang="en-CA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Notes about graphs…</a:t>
            </a: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For simple graphs use MS Excel, or create the graph directly in PowerPoint.</a:t>
            </a: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Graphs created in a scientific graphing program (e.g.. Sigma Plot, Prism, SPSS, Statistics) should be saved as JPEG or TIFF. 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68131AB3-D44B-ABE2-CEC2-752E7B81993D}"/>
              </a:ext>
            </a:extLst>
          </p:cNvPr>
          <p:cNvCxnSpPr>
            <a:cxnSpLocks/>
          </p:cNvCxnSpPr>
          <p:nvPr/>
        </p:nvCxnSpPr>
        <p:spPr>
          <a:xfrm flipH="1">
            <a:off x="1219962" y="8165687"/>
            <a:ext cx="47719512" cy="0"/>
          </a:xfrm>
          <a:prstGeom prst="line">
            <a:avLst/>
          </a:prstGeom>
          <a:noFill/>
          <a:ln w="127000" cap="flat" cmpd="sng" algn="ctr">
            <a:solidFill>
              <a:srgbClr val="7E1416"/>
            </a:solidFill>
            <a:prstDash val="solid"/>
            <a:miter lim="800000"/>
          </a:ln>
          <a:effectLst/>
        </p:spPr>
      </p:cxnSp>
      <p:pic>
        <p:nvPicPr>
          <p:cNvPr id="43" name="Picture 8" descr="Placeholders Vector Art &amp; Graphics | freevector.com">
            <a:extLst>
              <a:ext uri="{FF2B5EF4-FFF2-40B4-BE49-F238E27FC236}">
                <a16:creationId xmlns:a16="http://schemas.microsoft.com/office/drawing/2014/main" id="{7230C954-5613-D31A-2792-DCE9960AF3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4" b="18160"/>
          <a:stretch/>
        </p:blipFill>
        <p:spPr bwMode="auto">
          <a:xfrm>
            <a:off x="12720728" y="22395288"/>
            <a:ext cx="10209967" cy="693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Placeholders Vector Art &amp; Graphics | freevector.com">
            <a:extLst>
              <a:ext uri="{FF2B5EF4-FFF2-40B4-BE49-F238E27FC236}">
                <a16:creationId xmlns:a16="http://schemas.microsoft.com/office/drawing/2014/main" id="{935E8775-8B43-8B03-1109-9DE7295E47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2"/>
          <a:stretch/>
        </p:blipFill>
        <p:spPr bwMode="auto">
          <a:xfrm>
            <a:off x="18736940" y="16117891"/>
            <a:ext cx="4867003" cy="472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 descr="Graph Black And White Clipart Images For Free Download - Pngtree">
            <a:extLst>
              <a:ext uri="{FF2B5EF4-FFF2-40B4-BE49-F238E27FC236}">
                <a16:creationId xmlns:a16="http://schemas.microsoft.com/office/drawing/2014/main" id="{B7A75B26-6135-B712-9389-03FFD2672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3292" y="9421667"/>
            <a:ext cx="6797273" cy="679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2" descr="Graph Black And White Clipart Images For Free Download - Pngtree">
            <a:extLst>
              <a:ext uri="{FF2B5EF4-FFF2-40B4-BE49-F238E27FC236}">
                <a16:creationId xmlns:a16="http://schemas.microsoft.com/office/drawing/2014/main" id="{890B60EA-E82E-4D65-1DB3-D2A5CC167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4776" y="18177495"/>
            <a:ext cx="6454698" cy="645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6A42800-C591-3C2C-0BA8-866D8E95C1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912" y="-67123"/>
            <a:ext cx="6453596" cy="2453173"/>
          </a:xfrm>
          <a:prstGeom prst="rect">
            <a:avLst/>
          </a:prstGeom>
        </p:spPr>
      </p:pic>
      <p:pic>
        <p:nvPicPr>
          <p:cNvPr id="23" name="Picture 22" descr="A black and white image of a human liver&#10;&#10;Description automatically generated">
            <a:extLst>
              <a:ext uri="{FF2B5EF4-FFF2-40B4-BE49-F238E27FC236}">
                <a16:creationId xmlns:a16="http://schemas.microsoft.com/office/drawing/2014/main" id="{A335088C-BBD2-02E1-4564-960AFE6C61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70" y="347093"/>
            <a:ext cx="4548582" cy="31019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C813BE-833B-BF76-23B1-86A0594986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820" y="300599"/>
            <a:ext cx="5869838" cy="17103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FD7EF1-D7DB-D587-D228-8E453D885C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573135" y="27087874"/>
            <a:ext cx="1290993" cy="505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90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ASL">
      <a:dk1>
        <a:sysClr val="windowText" lastClr="000000"/>
      </a:dk1>
      <a:lt1>
        <a:sysClr val="window" lastClr="FFFFFF"/>
      </a:lt1>
      <a:dk2>
        <a:srgbClr val="44546A"/>
      </a:dk2>
      <a:lt2>
        <a:srgbClr val="1A9586"/>
      </a:lt2>
      <a:accent1>
        <a:srgbClr val="004B87"/>
      </a:accent1>
      <a:accent2>
        <a:srgbClr val="5BC2E7"/>
      </a:accent2>
      <a:accent3>
        <a:srgbClr val="826B6A"/>
      </a:accent3>
      <a:accent4>
        <a:srgbClr val="FF6720"/>
      </a:accent4>
      <a:accent5>
        <a:srgbClr val="DB0B5B"/>
      </a:accent5>
      <a:accent6>
        <a:srgbClr val="FFBF3F"/>
      </a:accent6>
      <a:hlink>
        <a:srgbClr val="0563C1"/>
      </a:hlink>
      <a:folHlink>
        <a:srgbClr val="50854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1740004AFE6F49AE1B2D93850204F8" ma:contentTypeVersion="19" ma:contentTypeDescription="Create a new document." ma:contentTypeScope="" ma:versionID="0b561b17f7c21f93afa062037f26231d">
  <xsd:schema xmlns:xsd="http://www.w3.org/2001/XMLSchema" xmlns:xs="http://www.w3.org/2001/XMLSchema" xmlns:p="http://schemas.microsoft.com/office/2006/metadata/properties" xmlns:ns2="a2d59425-1cce-4a4f-9336-2a5f75205b93" xmlns:ns3="4222ee06-a7a1-4582-887c-e371f583a6cc" targetNamespace="http://schemas.microsoft.com/office/2006/metadata/properties" ma:root="true" ma:fieldsID="6c0f4c0e66902de7cd30dab334f64cac" ns2:_="" ns3:_="">
    <xsd:import namespace="a2d59425-1cce-4a4f-9336-2a5f75205b93"/>
    <xsd:import namespace="4222ee06-a7a1-4582-887c-e371f583a6cc"/>
    <xsd:element name="properties">
      <xsd:complexType>
        <xsd:sequence>
          <xsd:element name="documentManagement">
            <xsd:complexType>
              <xsd:all>
                <xsd:element ref="ns2:Test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d59425-1cce-4a4f-9336-2a5f75205b93" elementFormDefault="qualified">
    <xsd:import namespace="http://schemas.microsoft.com/office/2006/documentManagement/types"/>
    <xsd:import namespace="http://schemas.microsoft.com/office/infopath/2007/PartnerControls"/>
    <xsd:element name="Test" ma:index="4" nillable="true" ma:displayName="Test" ma:format="DateOnly" ma:internalName="Test" ma:readOnly="false">
      <xsd:simpleType>
        <xsd:restriction base="dms:DateTime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98de16c-5f0f-4439-8be6-da866814b8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22ee06-a7a1-4582-887c-e371f583a6cc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258232b-d97f-4412-9e9f-0b86dcec4898}" ma:internalName="TaxCatchAll" ma:showField="CatchAllData" ma:web="4222ee06-a7a1-4582-887c-e371f583a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st xmlns="a2d59425-1cce-4a4f-9336-2a5f75205b93" xsi:nil="true"/>
    <TaxCatchAll xmlns="4222ee06-a7a1-4582-887c-e371f583a6cc" xsi:nil="true"/>
    <lcf76f155ced4ddcb4097134ff3c332f xmlns="a2d59425-1cce-4a4f-9336-2a5f75205b9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2F83673-F4D2-436A-9FCB-1B035E01BD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0CFF4D-2ED7-49DF-BB95-B11E7A802F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d59425-1cce-4a4f-9336-2a5f75205b93"/>
    <ds:schemaRef ds:uri="4222ee06-a7a1-4582-887c-e371f583a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356590C-FA34-45B3-B9F1-1ACDF77DC37E}">
  <ds:schemaRefs>
    <ds:schemaRef ds:uri="http://schemas.microsoft.com/office/2006/metadata/properties"/>
    <ds:schemaRef ds:uri="http://schemas.microsoft.com/office/infopath/2007/PartnerControls"/>
    <ds:schemaRef ds:uri="3eedaddb-5fc5-4aa6-949a-49b49a2899ba"/>
    <ds:schemaRef ds:uri="521b6ead-e5be-4d3b-9860-b6e03b66e706"/>
    <ds:schemaRef ds:uri="e7e64743-84de-4dc1-8f84-814f03f9b725"/>
    <ds:schemaRef ds:uri="e8282bc9-d012-4bc8-a553-87c6a942cc89"/>
    <ds:schemaRef ds:uri="a2d59425-1cce-4a4f-9336-2a5f75205b93"/>
    <ds:schemaRef ds:uri="4222ee06-a7a1-4582-887c-e371f583a6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6076</TotalTime>
  <Words>780</Words>
  <Application>Microsoft Office PowerPoint</Application>
  <PresentationFormat>Custom</PresentationFormat>
  <Paragraphs>53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Pochelon</dc:creator>
  <cp:lastModifiedBy>Patricia Pochelon</cp:lastModifiedBy>
  <cp:revision>2</cp:revision>
  <dcterms:created xsi:type="dcterms:W3CDTF">2023-08-15T14:19:39Z</dcterms:created>
  <dcterms:modified xsi:type="dcterms:W3CDTF">2026-02-19T10:42:13Z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0x010100BD1740004AFE6F49AE1B2D93850204F8</vt:lpwstr>
  </property>
  <property fmtid="{D5CDD505-2E9C-101B-9397-08002B2CF9AE}" pid="3" name="MediaServiceImageTags">
    <vt:lpwstr/>
  </property>
  <property fmtid="{D5CDD505-2E9C-101B-9397-08002B2CF9AE}" pid="4" name="_ExtendedDescription">
    <vt:lpwstr/>
  </property>
</Properties>
</file>