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1A9586"/>
    <a:srgbClr val="312F57"/>
    <a:srgbClr val="40E0D0"/>
    <a:srgbClr val="3A235F"/>
    <a:srgbClr val="508541"/>
    <a:srgbClr val="FFBF3F"/>
    <a:srgbClr val="826B6A"/>
    <a:srgbClr val="DB0B5B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86672-C4D1-4506-BB2D-02BD411E3494}" v="8" dt="2026-02-19T09:56:46.94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36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undo custSel modSld">
      <pc:chgData name="Patricia Pochelon" userId="4826ca98-9821-4559-95f0-067a3b3df10b" providerId="ADAL" clId="{51B6038D-75FA-4CB7-A616-3EB5B1E5A615}" dt="2026-02-19T10:34:10.825" v="26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34:10.825" v="26" actId="207"/>
        <pc:sldMkLst>
          <pc:docMk/>
          <pc:sldMk cId="1681128283" sldId="258"/>
        </pc:sldMkLst>
        <pc:spChg chg="mod">
          <ac:chgData name="Patricia Pochelon" userId="4826ca98-9821-4559-95f0-067a3b3df10b" providerId="ADAL" clId="{51B6038D-75FA-4CB7-A616-3EB5B1E5A615}" dt="2026-02-19T09:47:17.442" v="3" actId="1076"/>
          <ac:spMkLst>
            <pc:docMk/>
            <pc:sldMk cId="1681128283" sldId="258"/>
            <ac:spMk id="3" creationId="{48958722-5F0B-CF78-33FA-F8682CBF8115}"/>
          </ac:spMkLst>
        </pc:spChg>
        <pc:spChg chg="add del">
          <ac:chgData name="Patricia Pochelon" userId="4826ca98-9821-4559-95f0-067a3b3df10b" providerId="ADAL" clId="{51B6038D-75FA-4CB7-A616-3EB5B1E5A615}" dt="2026-02-19T09:56:41.497" v="22" actId="478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4826ca98-9821-4559-95f0-067a3b3df10b" providerId="ADAL" clId="{51B6038D-75FA-4CB7-A616-3EB5B1E5A615}" dt="2026-02-19T09:47:17.442" v="3" actId="1076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4826ca98-9821-4559-95f0-067a3b3df10b" providerId="ADAL" clId="{51B6038D-75FA-4CB7-A616-3EB5B1E5A615}" dt="2026-02-19T09:47:17.442" v="3" actId="1076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4826ca98-9821-4559-95f0-067a3b3df10b" providerId="ADAL" clId="{51B6038D-75FA-4CB7-A616-3EB5B1E5A615}" dt="2026-02-19T09:47:17.442" v="3" actId="1076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Patricia Pochelon" userId="4826ca98-9821-4559-95f0-067a3b3df10b" providerId="ADAL" clId="{51B6038D-75FA-4CB7-A616-3EB5B1E5A615}" dt="2026-02-19T10:34:10.825" v="26" actId="207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4826ca98-9821-4559-95f0-067a3b3df10b" providerId="ADAL" clId="{51B6038D-75FA-4CB7-A616-3EB5B1E5A615}" dt="2026-02-19T09:47:17.442" v="3" actId="1076"/>
          <ac:grpSpMkLst>
            <pc:docMk/>
            <pc:sldMk cId="1681128283" sldId="258"/>
            <ac:grpSpMk id="20" creationId="{EE876670-92C5-B802-D41E-30167B269DAC}"/>
          </ac:grpSpMkLst>
        </pc:grpChg>
        <pc:grpChg chg="mod">
          <ac:chgData name="Patricia Pochelon" userId="4826ca98-9821-4559-95f0-067a3b3df10b" providerId="ADAL" clId="{51B6038D-75FA-4CB7-A616-3EB5B1E5A615}" dt="2026-02-19T09:47:17.442" v="3" actId="1076"/>
          <ac:grpSpMkLst>
            <pc:docMk/>
            <pc:sldMk cId="1681128283" sldId="258"/>
            <ac:grpSpMk id="37" creationId="{A3F28635-2D41-4104-FC65-D96D12A659F7}"/>
          </ac:grpSpMkLst>
        </pc:grpChg>
        <pc:picChg chg="del">
          <ac:chgData name="Patricia Pochelon" userId="4826ca98-9821-4559-95f0-067a3b3df10b" providerId="ADAL" clId="{51B6038D-75FA-4CB7-A616-3EB5B1E5A615}" dt="2026-02-19T09:47:10.213" v="1" actId="478"/>
          <ac:picMkLst>
            <pc:docMk/>
            <pc:sldMk cId="1681128283" sldId="258"/>
            <ac:picMk id="2" creationId="{28F3DE36-A475-4276-92E1-6FEDF7398913}"/>
          </ac:picMkLst>
        </pc:picChg>
        <pc:picChg chg="del">
          <ac:chgData name="Patricia Pochelon" userId="4826ca98-9821-4559-95f0-067a3b3df10b" providerId="ADAL" clId="{51B6038D-75FA-4CB7-A616-3EB5B1E5A615}" dt="2026-02-19T09:53:22.705" v="11" actId="478"/>
          <ac:picMkLst>
            <pc:docMk/>
            <pc:sldMk cId="1681128283" sldId="258"/>
            <ac:picMk id="5" creationId="{A7EE3F60-59E5-9B29-18F0-4511E2B6AE26}"/>
          </ac:picMkLst>
        </pc:picChg>
        <pc:picChg chg="add del mod">
          <ac:chgData name="Patricia Pochelon" userId="4826ca98-9821-4559-95f0-067a3b3df10b" providerId="ADAL" clId="{51B6038D-75FA-4CB7-A616-3EB5B1E5A615}" dt="2026-02-19T09:56:27.206" v="18" actId="478"/>
          <ac:picMkLst>
            <pc:docMk/>
            <pc:sldMk cId="1681128283" sldId="258"/>
            <ac:picMk id="14" creationId="{85B8A32F-9204-A7C4-B0F9-26990C07B556}"/>
          </ac:picMkLst>
        </pc:picChg>
        <pc:picChg chg="del">
          <ac:chgData name="Patricia Pochelon" userId="4826ca98-9821-4559-95f0-067a3b3df10b" providerId="ADAL" clId="{51B6038D-75FA-4CB7-A616-3EB5B1E5A615}" dt="2026-02-19T09:47:11.651" v="2" actId="478"/>
          <ac:picMkLst>
            <pc:docMk/>
            <pc:sldMk cId="1681128283" sldId="258"/>
            <ac:picMk id="16" creationId="{4574BB3E-BC60-1F28-AC5B-15C0DF9BAF49}"/>
          </ac:picMkLst>
        </pc:picChg>
        <pc:picChg chg="add del mod">
          <ac:chgData name="Patricia Pochelon" userId="4826ca98-9821-4559-95f0-067a3b3df10b" providerId="ADAL" clId="{51B6038D-75FA-4CB7-A616-3EB5B1E5A615}" dt="2026-02-19T09:56:46.245" v="23" actId="478"/>
          <ac:picMkLst>
            <pc:docMk/>
            <pc:sldMk cId="1681128283" sldId="258"/>
            <ac:picMk id="16" creationId="{CB93FC8E-06F1-607E-4C21-E96A1225DD24}"/>
          </ac:picMkLst>
        </pc:picChg>
        <pc:picChg chg="add mod">
          <ac:chgData name="Patricia Pochelon" userId="4826ca98-9821-4559-95f0-067a3b3df10b" providerId="ADAL" clId="{51B6038D-75FA-4CB7-A616-3EB5B1E5A615}" dt="2026-02-19T09:47:25.860" v="4"/>
          <ac:picMkLst>
            <pc:docMk/>
            <pc:sldMk cId="1681128283" sldId="258"/>
            <ac:picMk id="17" creationId="{2E3D5CE1-E6D5-A65E-BF35-07DE5E786908}"/>
          </ac:picMkLst>
        </pc:picChg>
        <pc:picChg chg="add mod">
          <ac:chgData name="Patricia Pochelon" userId="4826ca98-9821-4559-95f0-067a3b3df10b" providerId="ADAL" clId="{51B6038D-75FA-4CB7-A616-3EB5B1E5A615}" dt="2026-02-19T09:47:25.860" v="4"/>
          <ac:picMkLst>
            <pc:docMk/>
            <pc:sldMk cId="1681128283" sldId="258"/>
            <ac:picMk id="29" creationId="{2BB0333C-D378-BCA9-836D-A7903C89B426}"/>
          </ac:picMkLst>
        </pc:picChg>
        <pc:picChg chg="add mod">
          <ac:chgData name="Patricia Pochelon" userId="4826ca98-9821-4559-95f0-067a3b3df10b" providerId="ADAL" clId="{51B6038D-75FA-4CB7-A616-3EB5B1E5A615}" dt="2026-02-19T09:47:25.860" v="4"/>
          <ac:picMkLst>
            <pc:docMk/>
            <pc:sldMk cId="1681128283" sldId="258"/>
            <ac:picMk id="30" creationId="{FDF583E2-9B34-4764-164B-C37DF8115E4A}"/>
          </ac:picMkLst>
        </pc:picChg>
        <pc:picChg chg="add del mod">
          <ac:chgData name="Patricia Pochelon" userId="4826ca98-9821-4559-95f0-067a3b3df10b" providerId="ADAL" clId="{51B6038D-75FA-4CB7-A616-3EB5B1E5A615}" dt="2026-02-19T09:56:14.020" v="15" actId="478"/>
          <ac:picMkLst>
            <pc:docMk/>
            <pc:sldMk cId="1681128283" sldId="258"/>
            <ac:picMk id="31" creationId="{190B73CB-CAE6-98C1-607D-47FCB02C61AB}"/>
          </ac:picMkLst>
        </pc:picChg>
        <pc:picChg chg="add mod">
          <ac:chgData name="Patricia Pochelon" userId="4826ca98-9821-4559-95f0-067a3b3df10b" providerId="ADAL" clId="{51B6038D-75FA-4CB7-A616-3EB5B1E5A615}" dt="2026-02-19T09:56:50.599" v="25" actId="1076"/>
          <ac:picMkLst>
            <pc:docMk/>
            <pc:sldMk cId="1681128283" sldId="258"/>
            <ac:picMk id="32" creationId="{0B6FB49E-9CA2-F6D6-2E2C-32046D396F77}"/>
          </ac:picMkLst>
        </pc:picChg>
        <pc:picChg chg="add mod">
          <ac:chgData name="Patricia Pochelon" userId="4826ca98-9821-4559-95f0-067a3b3df10b" providerId="ADAL" clId="{51B6038D-75FA-4CB7-A616-3EB5B1E5A615}" dt="2026-02-19T09:56:39.313" v="21"/>
          <ac:picMkLst>
            <pc:docMk/>
            <pc:sldMk cId="1681128283" sldId="258"/>
            <ac:picMk id="33" creationId="{2648F100-4433-7056-9665-926E35A1688D}"/>
          </ac:picMkLst>
        </pc:picChg>
        <pc:picChg chg="mod">
          <ac:chgData name="Patricia Pochelon" userId="4826ca98-9821-4559-95f0-067a3b3df10b" providerId="ADAL" clId="{51B6038D-75FA-4CB7-A616-3EB5B1E5A615}" dt="2026-02-19T09:47:17.442" v="3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4826ca98-9821-4559-95f0-067a3b3df10b" providerId="ADAL" clId="{51B6038D-75FA-4CB7-A616-3EB5B1E5A615}" dt="2026-02-19T09:56:46.943" v="24"/>
          <ac:picMkLst>
            <pc:docMk/>
            <pc:sldMk cId="1681128283" sldId="258"/>
            <ac:picMk id="41" creationId="{AADDBF2D-7BAD-9AC7-5BDC-D772B61893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r>
              <a:rPr lang="en-GB" sz="10000" b="1" spc="2000" dirty="0">
                <a:solidFill>
                  <a:schemeClr val="bg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808586" y="28594903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/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13057928" y="0"/>
            <a:ext cx="31347353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809778" y="25895762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/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80" y="2015238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75241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rgbClr val="7E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E3D5CE1-E6D5-A65E-BF35-07DE5E786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B0333C-D378-BCA9-836D-A7903C89B4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3291" y="128763"/>
            <a:ext cx="1259809" cy="50392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F583E2-9B34-4764-164B-C37DF8115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88" y="31318797"/>
            <a:ext cx="13342745" cy="11704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6FB49E-9CA2-F6D6-2E2C-32046D396F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08" y="70873"/>
            <a:ext cx="6453596" cy="2453173"/>
          </a:xfrm>
          <a:prstGeom prst="rect">
            <a:avLst/>
          </a:prstGeom>
        </p:spPr>
      </p:pic>
      <p:pic>
        <p:nvPicPr>
          <p:cNvPr id="41" name="Picture 40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ADDBF2D-7BAD-9AC7-5BDC-D772B61893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7775A1-87EC-44D6-B8A2-5BF6AD6D5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6080</TotalTime>
  <Words>666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dcterms:created xsi:type="dcterms:W3CDTF">2023-08-15T14:19:39Z</dcterms:created>
  <dcterms:modified xsi:type="dcterms:W3CDTF">2026-02-19T10:34:11Z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