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508541"/>
    <a:srgbClr val="34572B"/>
    <a:srgbClr val="3C6531"/>
    <a:srgbClr val="1A9586"/>
    <a:srgbClr val="312F57"/>
    <a:srgbClr val="40E0D0"/>
    <a:srgbClr val="3A235F"/>
    <a:srgbClr val="FFBF3F"/>
    <a:srgbClr val="826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76CB0-8185-4CC6-8513-8DCF387EEE24}" v="3" dt="2026-02-19T09:46:36.87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33:52.130" v="21" actId="208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3:52.130" v="21" actId="208"/>
        <pc:sldMkLst>
          <pc:docMk/>
          <pc:sldMk cId="2956990771" sldId="315"/>
        </pc:sldMkLst>
        <pc:graphicFrameChg chg="add mod">
          <ac:chgData name="Patricia Pochelon" userId="4826ca98-9821-4559-95f0-067a3b3df10b" providerId="ADAL" clId="{51B6038D-75FA-4CB7-A616-3EB5B1E5A615}" dt="2026-02-19T09:46:21.799" v="11"/>
          <ac:graphicFrameMkLst>
            <pc:docMk/>
            <pc:sldMk cId="2956990771" sldId="315"/>
            <ac:graphicFrameMk id="10" creationId="{10E81077-B714-3B09-963F-8FF11A214EDF}"/>
          </ac:graphicFrameMkLst>
        </pc:graphicFrameChg>
        <pc:graphicFrameChg chg="add del">
          <ac:chgData name="Patricia Pochelon" userId="4826ca98-9821-4559-95f0-067a3b3df10b" providerId="ADAL" clId="{51B6038D-75FA-4CB7-A616-3EB5B1E5A615}" dt="2026-02-19T09:46:31.186" v="12" actId="478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Patricia Pochelon" userId="4826ca98-9821-4559-95f0-067a3b3df10b" providerId="ADAL" clId="{51B6038D-75FA-4CB7-A616-3EB5B1E5A615}" dt="2026-02-19T09:46:21.799" v="11"/>
          <ac:picMkLst>
            <pc:docMk/>
            <pc:sldMk cId="2956990771" sldId="315"/>
            <ac:picMk id="19" creationId="{9091D70B-F8D5-75CC-A5B2-B2C23FDED2F3}"/>
          </ac:picMkLst>
        </pc:picChg>
        <pc:picChg chg="add mod">
          <ac:chgData name="Patricia Pochelon" userId="4826ca98-9821-4559-95f0-067a3b3df10b" providerId="ADAL" clId="{51B6038D-75FA-4CB7-A616-3EB5B1E5A615}" dt="2026-02-19T09:46:21.799" v="11"/>
          <ac:picMkLst>
            <pc:docMk/>
            <pc:sldMk cId="2956990771" sldId="315"/>
            <ac:picMk id="20" creationId="{6BCDC2B7-0F90-907D-79DF-1206B525C9F5}"/>
          </ac:picMkLst>
        </pc:picChg>
        <pc:picChg chg="add mod">
          <ac:chgData name="Patricia Pochelon" userId="4826ca98-9821-4559-95f0-067a3b3df10b" providerId="ADAL" clId="{51B6038D-75FA-4CB7-A616-3EB5B1E5A615}" dt="2026-02-19T09:46:36.870" v="13"/>
          <ac:picMkLst>
            <pc:docMk/>
            <pc:sldMk cId="2956990771" sldId="315"/>
            <ac:picMk id="21" creationId="{74EFC503-1FD2-C022-C6E9-0C2093B461E5}"/>
          </ac:picMkLst>
        </pc:picChg>
        <pc:picChg chg="add mod">
          <ac:chgData name="Patricia Pochelon" userId="4826ca98-9821-4559-95f0-067a3b3df10b" providerId="ADAL" clId="{51B6038D-75FA-4CB7-A616-3EB5B1E5A615}" dt="2026-02-19T09:46:36.870" v="13"/>
          <ac:picMkLst>
            <pc:docMk/>
            <pc:sldMk cId="2956990771" sldId="315"/>
            <ac:picMk id="22" creationId="{9F4BE534-5978-72BF-76D4-52FE597CE5C5}"/>
          </ac:picMkLst>
        </pc:picChg>
        <pc:picChg chg="del">
          <ac:chgData name="Patricia Pochelon" userId="4826ca98-9821-4559-95f0-067a3b3df10b" providerId="ADAL" clId="{51B6038D-75FA-4CB7-A616-3EB5B1E5A615}" dt="2026-02-19T09:46:11.286" v="8" actId="478"/>
          <ac:picMkLst>
            <pc:docMk/>
            <pc:sldMk cId="2956990771" sldId="315"/>
            <ac:picMk id="23" creationId="{2747DA82-1E51-2B0C-0BB5-EFB96780D961}"/>
          </ac:picMkLst>
        </pc:picChg>
        <pc:picChg chg="del">
          <ac:chgData name="Patricia Pochelon" userId="4826ca98-9821-4559-95f0-067a3b3df10b" providerId="ADAL" clId="{51B6038D-75FA-4CB7-A616-3EB5B1E5A615}" dt="2026-02-19T09:46:12.212" v="9" actId="478"/>
          <ac:picMkLst>
            <pc:docMk/>
            <pc:sldMk cId="2956990771" sldId="315"/>
            <ac:picMk id="31" creationId="{8358AD6F-B071-9F50-726F-01455F7DF373}"/>
          </ac:picMkLst>
        </pc:picChg>
        <pc:cxnChg chg="mod">
          <ac:chgData name="Patricia Pochelon" userId="4826ca98-9821-4559-95f0-067a3b3df10b" providerId="ADAL" clId="{51B6038D-75FA-4CB7-A616-3EB5B1E5A615}" dt="2026-02-19T10:33:32.020" v="15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33:28.004" v="1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33:41.500" v="18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33:35.643" v="16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33:45.253" v="19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33:52.130" v="21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33:48.651" v="20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33:38.818" v="17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CA7A-A35C-41BF-BA68-8C05A8AED3C6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57250"/>
            <a:ext cx="3603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0C78-2772-44FA-A032-C4C520D72BA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3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21DFD-A95A-5DB8-8FD6-EA3DC70DA54D}"/>
              </a:ext>
            </a:extLst>
          </p:cNvPr>
          <p:cNvSpPr/>
          <p:nvPr userDrawn="1"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35FF6-51CB-D74B-C68D-48ED9B55D1BB}"/>
              </a:ext>
            </a:extLst>
          </p:cNvPr>
          <p:cNvSpPr/>
          <p:nvPr userDrawn="1"/>
        </p:nvSpPr>
        <p:spPr>
          <a:xfrm>
            <a:off x="13320447" y="-44371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E58A9925-2C53-6D89-2DAE-A2AF2943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7490118-6813-2A9E-31C5-FA1EE465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EADD6-247D-2A12-2A1C-348110407ABF}"/>
              </a:ext>
            </a:extLst>
          </p:cNvPr>
          <p:cNvSpPr/>
          <p:nvPr userDrawn="1"/>
        </p:nvSpPr>
        <p:spPr>
          <a:xfrm>
            <a:off x="48657100" y="0"/>
            <a:ext cx="1800000" cy="324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D974D0-31C5-0348-E755-513FC601F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327651"/>
            <a:ext cx="11052175" cy="15186714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Insert Key Take Home Message Here And / Or Main Figure /  Diagram</a:t>
            </a:r>
          </a:p>
          <a:p>
            <a:pPr lvl="0"/>
            <a:endParaRPr lang="en-GB"/>
          </a:p>
          <a:p>
            <a:pPr lvl="0"/>
            <a:r>
              <a:rPr lang="en-GB"/>
              <a:t>(Size 80-100)</a:t>
            </a:r>
            <a:endParaRPr lang="en-CH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2B22AB13-6F8D-3468-35AE-C3BB1FEF9E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21150263"/>
            <a:ext cx="11052175" cy="592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CH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23EB5B3-493E-0B2C-5217-624BE528C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958" y="29417962"/>
            <a:ext cx="9899650" cy="13128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Contact Information</a:t>
            </a:r>
            <a:endParaRPr lang="en-CH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E667398-5A6B-4F39-1858-4CD37AFB1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958" y="30490113"/>
            <a:ext cx="9899788" cy="182893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E.g. : Presenting author name : email@uni.com</a:t>
            </a:r>
          </a:p>
          <a:p>
            <a:pPr lvl="0"/>
            <a:r>
              <a:rPr lang="en-GB"/>
              <a:t>Just highlight this text and replace it with your own text</a:t>
            </a:r>
            <a:endParaRPr lang="en-CH"/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1899FBCC-92D3-7DD8-A7CF-F2A7A76670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7554" y="173687"/>
            <a:ext cx="5220000" cy="322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Add your logos here</a:t>
            </a:r>
            <a:endParaRPr lang="en-CH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2AE3B49-A9EE-BE33-A3EF-CCCF0F00A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2953" y="2374662"/>
            <a:ext cx="26682700" cy="7288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Authors, First name initial, Surname, presenting author(s) underlined, Affiliation1 numbered in superscript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02F1189A-976B-1015-CBC6-BEF4FFA2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0070" y="474500"/>
            <a:ext cx="25566835" cy="1900162"/>
          </a:xfrm>
        </p:spPr>
        <p:txBody>
          <a:bodyPr>
            <a:normAutofit/>
          </a:bodyPr>
          <a:lstStyle>
            <a:lvl1pPr>
              <a:defRPr sz="10000">
                <a:solidFill>
                  <a:srgbClr val="50854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Poster Title Goes Here (size 80-100)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FC6E8-7C12-9EB5-932F-2806A8745126}"/>
              </a:ext>
            </a:extLst>
          </p:cNvPr>
          <p:cNvSpPr/>
          <p:nvPr userDrawn="1"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50854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2207717-8751-E638-36F8-99D527613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pic>
        <p:nvPicPr>
          <p:cNvPr id="9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84027EF6-90BD-AA6D-8B6D-626EE0243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52FA06-4E20-0ACD-262F-1B26B729C2F5}"/>
              </a:ext>
            </a:extLst>
          </p:cNvPr>
          <p:cNvSpPr/>
          <p:nvPr userDrawn="1"/>
        </p:nvSpPr>
        <p:spPr>
          <a:xfrm>
            <a:off x="0" y="30599288"/>
            <a:ext cx="50400000" cy="18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rgbClr val="50854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28181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8984056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5195862" cy="1828037"/>
            <a:chOff x="966425" y="19609904"/>
            <a:chExt cx="22274815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25567"/>
              <a:ext cx="22274815" cy="4180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163952" y="29121310"/>
            <a:ext cx="8535762" cy="1882074"/>
            <a:chOff x="1384882" y="22762032"/>
            <a:chExt cx="16541857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6541855" cy="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9166460"/>
            <a:ext cx="13308940" cy="2776124"/>
            <a:chOff x="540148" y="25542147"/>
            <a:chExt cx="236448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148" y="26341837"/>
              <a:ext cx="23644823" cy="3478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3076755" cy="1241212"/>
            <a:chOff x="994771" y="21202330"/>
            <a:chExt cx="23038128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43370"/>
              <a:ext cx="23038128" cy="74821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8255841" cy="0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17053" y="22000547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EFC503-1FD2-C022-C6E9-0C2093B46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76627"/>
            <a:ext cx="5869838" cy="1710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4BE534-5978-72BF-76D4-52FE597CE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algn="l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purl.org/dc/elements/1.1/"/>
    <ds:schemaRef ds:uri="http://schemas.microsoft.com/office/2006/metadata/properties"/>
    <ds:schemaRef ds:uri="521b6ead-e5be-4d3b-9860-b6e03b66e706"/>
    <ds:schemaRef ds:uri="http://www.w3.org/XML/1998/namespace"/>
    <ds:schemaRef ds:uri="http://purl.org/dc/dcmitype/"/>
    <ds:schemaRef ds:uri="3eedaddb-5fc5-4aa6-949a-49b49a2899ba"/>
    <ds:schemaRef ds:uri="e7e64743-84de-4dc1-8f84-814f03f9b72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B5E16DC8-1D01-4B27-8906-7DBC67859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779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2026-02-19T10:33:55Z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