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508541"/>
    <a:srgbClr val="34572B"/>
    <a:srgbClr val="3C6531"/>
    <a:srgbClr val="1A9586"/>
    <a:srgbClr val="312F57"/>
    <a:srgbClr val="40E0D0"/>
    <a:srgbClr val="3A235F"/>
    <a:srgbClr val="FFBF3F"/>
    <a:srgbClr val="826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82A9F-2C7A-4D12-A034-5AB016436157}" v="2" dt="2026-02-19T09:45:13.73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33:14.479" v="5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3:14.479" v="5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45:04.764" v="2" actId="1076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51B6038D-75FA-4CB7-A616-3EB5B1E5A615}" dt="2026-02-19T09:45:04.764" v="2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45:04.764" v="2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09:45:04.764" v="2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33:14.479" v="5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45:04.764" v="2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45:04.764" v="2" actId="1076"/>
          <ac:grpSpMkLst>
            <pc:docMk/>
            <pc:sldMk cId="1681128283" sldId="258"/>
            <ac:grpSpMk id="37" creationId="{A3F28635-2D41-4104-FC65-D96D12A659F7}"/>
          </ac:grpSpMkLst>
        </pc:grpChg>
        <pc:picChg chg="add mod">
          <ac:chgData name="Patricia Pochelon" userId="4826ca98-9821-4559-95f0-067a3b3df10b" providerId="ADAL" clId="{51B6038D-75FA-4CB7-A616-3EB5B1E5A615}" dt="2026-02-19T09:45:13.735" v="3"/>
          <ac:picMkLst>
            <pc:docMk/>
            <pc:sldMk cId="1681128283" sldId="258"/>
            <ac:picMk id="2" creationId="{E7C7C513-C31F-D0E4-7CD1-E40AC0CBF337}"/>
          </ac:picMkLst>
        </pc:picChg>
        <pc:picChg chg="add mod">
          <ac:chgData name="Patricia Pochelon" userId="4826ca98-9821-4559-95f0-067a3b3df10b" providerId="ADAL" clId="{51B6038D-75FA-4CB7-A616-3EB5B1E5A615}" dt="2026-02-19T09:45:13.735" v="3"/>
          <ac:picMkLst>
            <pc:docMk/>
            <pc:sldMk cId="1681128283" sldId="258"/>
            <ac:picMk id="14" creationId="{E002C87A-D170-CD42-121A-DD56681818FD}"/>
          </ac:picMkLst>
        </pc:picChg>
        <pc:picChg chg="del">
          <ac:chgData name="Patricia Pochelon" userId="4826ca98-9821-4559-95f0-067a3b3df10b" providerId="ADAL" clId="{51B6038D-75FA-4CB7-A616-3EB5B1E5A615}" dt="2026-02-19T09:45:18.277" v="4" actId="478"/>
          <ac:picMkLst>
            <pc:docMk/>
            <pc:sldMk cId="1681128283" sldId="258"/>
            <ac:picMk id="16" creationId="{A5FBE85F-C91E-B635-556B-E9599E05556F}"/>
          </ac:picMkLst>
        </pc:picChg>
        <pc:picChg chg="del">
          <ac:chgData name="Patricia Pochelon" userId="4826ca98-9821-4559-95f0-067a3b3df10b" providerId="ADAL" clId="{51B6038D-75FA-4CB7-A616-3EB5B1E5A615}" dt="2026-02-19T09:44:56.539" v="1" actId="478"/>
          <ac:picMkLst>
            <pc:docMk/>
            <pc:sldMk cId="1681128283" sldId="258"/>
            <ac:picMk id="17" creationId="{35F896C5-4E08-01DE-1A09-8C5EC8305221}"/>
          </ac:picMkLst>
        </pc:picChg>
        <pc:picChg chg="add mod">
          <ac:chgData name="Patricia Pochelon" userId="4826ca98-9821-4559-95f0-067a3b3df10b" providerId="ADAL" clId="{51B6038D-75FA-4CB7-A616-3EB5B1E5A615}" dt="2026-02-19T09:45:13.735" v="3"/>
          <ac:picMkLst>
            <pc:docMk/>
            <pc:sldMk cId="1681128283" sldId="258"/>
            <ac:picMk id="29" creationId="{690472F5-C5B9-D69F-3C33-6134AFB8421A}"/>
          </ac:picMkLst>
        </pc:picChg>
        <pc:picChg chg="add mod">
          <ac:chgData name="Patricia Pochelon" userId="4826ca98-9821-4559-95f0-067a3b3df10b" providerId="ADAL" clId="{51B6038D-75FA-4CB7-A616-3EB5B1E5A615}" dt="2026-02-19T09:45:13.735" v="3"/>
          <ac:picMkLst>
            <pc:docMk/>
            <pc:sldMk cId="1681128283" sldId="258"/>
            <ac:picMk id="30" creationId="{9005A2DB-6461-4333-508A-F0B5931C56E9}"/>
          </ac:picMkLst>
        </pc:picChg>
        <pc:picChg chg="mod">
          <ac:chgData name="Patricia Pochelon" userId="4826ca98-9821-4559-95f0-067a3b3df10b" providerId="ADAL" clId="{51B6038D-75FA-4CB7-A616-3EB5B1E5A615}" dt="2026-02-19T09:45:04.764" v="2" actId="1076"/>
          <ac:picMkLst>
            <pc:docMk/>
            <pc:sldMk cId="1681128283" sldId="258"/>
            <ac:picMk id="40" creationId="{13530B8D-E433-23A3-0A04-FD71DA6993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CA7A-A35C-41BF-BA68-8C05A8AED3C6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57250"/>
            <a:ext cx="3603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0C78-2772-44FA-A032-C4C520D72BA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3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21DFD-A95A-5DB8-8FD6-EA3DC70DA54D}"/>
              </a:ext>
            </a:extLst>
          </p:cNvPr>
          <p:cNvSpPr/>
          <p:nvPr userDrawn="1"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35FF6-51CB-D74B-C68D-48ED9B55D1BB}"/>
              </a:ext>
            </a:extLst>
          </p:cNvPr>
          <p:cNvSpPr/>
          <p:nvPr userDrawn="1"/>
        </p:nvSpPr>
        <p:spPr>
          <a:xfrm>
            <a:off x="13320447" y="-44371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E58A9925-2C53-6D89-2DAE-A2AF2943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7490118-6813-2A9E-31C5-FA1EE465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EADD6-247D-2A12-2A1C-348110407ABF}"/>
              </a:ext>
            </a:extLst>
          </p:cNvPr>
          <p:cNvSpPr/>
          <p:nvPr userDrawn="1"/>
        </p:nvSpPr>
        <p:spPr>
          <a:xfrm>
            <a:off x="48657100" y="0"/>
            <a:ext cx="1800000" cy="324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D974D0-31C5-0348-E755-513FC601F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327651"/>
            <a:ext cx="11052175" cy="15186714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Insert Key Take Home Message Here And / Or Main Figure /  Diagram</a:t>
            </a:r>
          </a:p>
          <a:p>
            <a:pPr lvl="0"/>
            <a:endParaRPr lang="en-GB"/>
          </a:p>
          <a:p>
            <a:pPr lvl="0"/>
            <a:r>
              <a:rPr lang="en-GB"/>
              <a:t>(Size 80-100)</a:t>
            </a:r>
            <a:endParaRPr lang="en-CH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2B22AB13-6F8D-3468-35AE-C3BB1FEF9E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21150263"/>
            <a:ext cx="11052175" cy="592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CH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23EB5B3-493E-0B2C-5217-624BE528C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958" y="29417962"/>
            <a:ext cx="9899650" cy="13128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Contact Information</a:t>
            </a:r>
            <a:endParaRPr lang="en-CH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E667398-5A6B-4F39-1858-4CD37AFB1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958" y="30490113"/>
            <a:ext cx="9899788" cy="182893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E.g. : Presenting author name : email@uni.com</a:t>
            </a:r>
          </a:p>
          <a:p>
            <a:pPr lvl="0"/>
            <a:r>
              <a:rPr lang="en-GB"/>
              <a:t>Just highlight this text and replace it with your own text</a:t>
            </a:r>
            <a:endParaRPr lang="en-CH"/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1899FBCC-92D3-7DD8-A7CF-F2A7A76670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7554" y="173687"/>
            <a:ext cx="5220000" cy="322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Add your logos here</a:t>
            </a:r>
            <a:endParaRPr lang="en-CH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2AE3B49-A9EE-BE33-A3EF-CCCF0F00A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2953" y="2374662"/>
            <a:ext cx="26682700" cy="7288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Authors, First name initial, Surname, presenting author(s) underlined, Affiliation1 numbered in superscript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02F1189A-976B-1015-CBC6-BEF4FFA2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0070" y="474500"/>
            <a:ext cx="25566835" cy="1900162"/>
          </a:xfrm>
        </p:spPr>
        <p:txBody>
          <a:bodyPr>
            <a:normAutofit/>
          </a:bodyPr>
          <a:lstStyle>
            <a:lvl1pPr>
              <a:defRPr sz="10000">
                <a:solidFill>
                  <a:srgbClr val="50854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Poster Title Goes Here (size 80-100)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FC6E8-7C12-9EB5-932F-2806A8745126}"/>
              </a:ext>
            </a:extLst>
          </p:cNvPr>
          <p:cNvSpPr/>
          <p:nvPr userDrawn="1"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50854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2207717-8751-E638-36F8-99D527613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pic>
        <p:nvPicPr>
          <p:cNvPr id="9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84027EF6-90BD-AA6D-8B6D-626EE0243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52FA06-4E20-0ACD-262F-1B26B729C2F5}"/>
              </a:ext>
            </a:extLst>
          </p:cNvPr>
          <p:cNvSpPr/>
          <p:nvPr userDrawn="1"/>
        </p:nvSpPr>
        <p:spPr>
          <a:xfrm>
            <a:off x="0" y="30599288"/>
            <a:ext cx="50400000" cy="18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569528" y="6862663"/>
            <a:ext cx="17162069" cy="3610509"/>
            <a:chOff x="14450045" y="7436881"/>
            <a:chExt cx="17162069" cy="361050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450045" y="7436881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</a:t>
              </a:r>
              <a:endParaRPr lang="en-CH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rgbClr val="50854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rgbClr val="50854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r>
              <a:rPr lang="en-CH" sz="10000" b="1" spc="2000" dirty="0">
                <a:solidFill>
                  <a:schemeClr val="bg2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920838" y="28452725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922030" y="25753584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32" y="20010203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</a:t>
            </a:r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6870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7C7C513-C31F-D0E4-7CD1-E40AC0CBF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02C87A-D170-CD42-121A-DD5668181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0472F5-C5B9-D69F-3C33-6134AFB84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05A2DB-6461-4333-508A-F0B5931C56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algn="l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15AE9-DBE6-4CD8-A604-CADD805FC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668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2026-02-19T10:33:14Z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