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1A9586"/>
    <a:srgbClr val="312F57"/>
    <a:srgbClr val="40E0D0"/>
    <a:srgbClr val="3A235F"/>
    <a:srgbClr val="508541"/>
    <a:srgbClr val="FFBF3F"/>
    <a:srgbClr val="826B6A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89A19-B0D1-44D9-AD15-67E57648DA7F}" v="2" dt="2026-02-19T09:44:11.45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4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32:53.911" v="25" actId="208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2:53.911" v="25" actId="208"/>
        <pc:sldMkLst>
          <pc:docMk/>
          <pc:sldMk cId="2956990771" sldId="315"/>
        </pc:sldMkLst>
        <pc:spChg chg="mod">
          <ac:chgData name="Patricia Pochelon" userId="4826ca98-9821-4559-95f0-067a3b3df10b" providerId="ADAL" clId="{51B6038D-75FA-4CB7-A616-3EB5B1E5A615}" dt="2026-02-19T10:32:36.935" v="20" actId="208"/>
          <ac:spMkLst>
            <pc:docMk/>
            <pc:sldMk cId="2956990771" sldId="315"/>
            <ac:spMk id="36" creationId="{39392F98-B408-8072-9FDF-23DEF211A4A6}"/>
          </ac:spMkLst>
        </pc:spChg>
        <pc:graphicFrameChg chg="add mod modGraphic">
          <ac:chgData name="Patricia Pochelon" userId="4826ca98-9821-4559-95f0-067a3b3df10b" providerId="ADAL" clId="{51B6038D-75FA-4CB7-A616-3EB5B1E5A615}" dt="2026-02-19T10:32:43.962" v="22" actId="207"/>
          <ac:graphicFrameMkLst>
            <pc:docMk/>
            <pc:sldMk cId="2956990771" sldId="315"/>
            <ac:graphicFrameMk id="10" creationId="{CAE55E07-B305-0FB2-BF6B-B3E1E908B689}"/>
          </ac:graphicFrameMkLst>
        </pc:graphicFrameChg>
        <pc:graphicFrameChg chg="del modGraphic">
          <ac:chgData name="Patricia Pochelon" userId="4826ca98-9821-4559-95f0-067a3b3df10b" providerId="ADAL" clId="{51B6038D-75FA-4CB7-A616-3EB5B1E5A615}" dt="2026-02-19T09:44:00.435" v="13" actId="478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del">
          <ac:chgData name="Patricia Pochelon" userId="4826ca98-9821-4559-95f0-067a3b3df10b" providerId="ADAL" clId="{51B6038D-75FA-4CB7-A616-3EB5B1E5A615}" dt="2026-02-19T09:43:36.923" v="8" actId="478"/>
          <ac:picMkLst>
            <pc:docMk/>
            <pc:sldMk cId="2956990771" sldId="315"/>
            <ac:picMk id="19" creationId="{A8176D29-FE84-0F69-CBA9-22D0AF884967}"/>
          </ac:picMkLst>
        </pc:picChg>
        <pc:picChg chg="add mod">
          <ac:chgData name="Patricia Pochelon" userId="4826ca98-9821-4559-95f0-067a3b3df10b" providerId="ADAL" clId="{51B6038D-75FA-4CB7-A616-3EB5B1E5A615}" dt="2026-02-19T09:44:11.458" v="16"/>
          <ac:picMkLst>
            <pc:docMk/>
            <pc:sldMk cId="2956990771" sldId="315"/>
            <ac:picMk id="20" creationId="{32A88BFB-AF89-961C-5578-F8ABB3FF1469}"/>
          </ac:picMkLst>
        </pc:picChg>
        <pc:picChg chg="add mod">
          <ac:chgData name="Patricia Pochelon" userId="4826ca98-9821-4559-95f0-067a3b3df10b" providerId="ADAL" clId="{51B6038D-75FA-4CB7-A616-3EB5B1E5A615}" dt="2026-02-19T09:44:11.458" v="16"/>
          <ac:picMkLst>
            <pc:docMk/>
            <pc:sldMk cId="2956990771" sldId="315"/>
            <ac:picMk id="21" creationId="{A09684C8-9CA8-E1B5-8D31-9A830F81AE2D}"/>
          </ac:picMkLst>
        </pc:picChg>
        <pc:picChg chg="del">
          <ac:chgData name="Patricia Pochelon" userId="4826ca98-9821-4559-95f0-067a3b3df10b" providerId="ADAL" clId="{51B6038D-75FA-4CB7-A616-3EB5B1E5A615}" dt="2026-02-19T09:43:38.122" v="9" actId="478"/>
          <ac:picMkLst>
            <pc:docMk/>
            <pc:sldMk cId="2956990771" sldId="315"/>
            <ac:picMk id="30" creationId="{8FC97400-5B63-1612-B930-9C8A67F06C96}"/>
          </ac:picMkLst>
        </pc:picChg>
        <pc:cxnChg chg="mod">
          <ac:chgData name="Patricia Pochelon" userId="4826ca98-9821-4559-95f0-067a3b3df10b" providerId="ADAL" clId="{51B6038D-75FA-4CB7-A616-3EB5B1E5A615}" dt="2026-02-19T10:32:39.819" v="21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Patricia Pochelon" userId="4826ca98-9821-4559-95f0-067a3b3df10b" providerId="ADAL" clId="{51B6038D-75FA-4CB7-A616-3EB5B1E5A615}" dt="2026-02-19T10:32:24.590" v="17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4826ca98-9821-4559-95f0-067a3b3df10b" providerId="ADAL" clId="{51B6038D-75FA-4CB7-A616-3EB5B1E5A615}" dt="2026-02-19T10:32:36.935" v="20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4826ca98-9821-4559-95f0-067a3b3df10b" providerId="ADAL" clId="{51B6038D-75FA-4CB7-A616-3EB5B1E5A615}" dt="2026-02-19T10:32:29.397" v="18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4826ca98-9821-4559-95f0-067a3b3df10b" providerId="ADAL" clId="{51B6038D-75FA-4CB7-A616-3EB5B1E5A615}" dt="2026-02-19T10:32:47.416" v="23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Patricia Pochelon" userId="4826ca98-9821-4559-95f0-067a3b3df10b" providerId="ADAL" clId="{51B6038D-75FA-4CB7-A616-3EB5B1E5A615}" dt="2026-02-19T10:32:53.911" v="25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Patricia Pochelon" userId="4826ca98-9821-4559-95f0-067a3b3df10b" providerId="ADAL" clId="{51B6038D-75FA-4CB7-A616-3EB5B1E5A615}" dt="2026-02-19T10:32:51.041" v="24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Patricia Pochelon" userId="4826ca98-9821-4559-95f0-067a3b3df10b" providerId="ADAL" clId="{51B6038D-75FA-4CB7-A616-3EB5B1E5A615}" dt="2026-02-19T10:32:32.733" v="19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5195862" cy="1828037"/>
            <a:chOff x="966425" y="19609904"/>
            <a:chExt cx="22274815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25" y="20618547"/>
              <a:ext cx="22274815" cy="4882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299" y="28787683"/>
            <a:ext cx="9096558" cy="1820283"/>
            <a:chOff x="1384880" y="22762031"/>
            <a:chExt cx="21436003" cy="1820283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5" y="23640045"/>
              <a:ext cx="21435998" cy="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0" y="22762031"/>
              <a:ext cx="147037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8" y="24182204"/>
              <a:ext cx="178969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34704" y="28832834"/>
            <a:ext cx="13401289" cy="2776124"/>
            <a:chOff x="376079" y="25542147"/>
            <a:chExt cx="23808892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079" y="26375010"/>
              <a:ext cx="23808892" cy="1607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1340794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solidFill>
                <a:srgbClr val="7E1416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rgbClr val="7E1416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8255841" cy="0"/>
          </a:xfrm>
          <a:prstGeom prst="line">
            <a:avLst/>
          </a:prstGeom>
          <a:noFill/>
          <a:ln w="127000" cap="flat" cmpd="sng" algn="ctr">
            <a:solidFill>
              <a:srgbClr val="7E1416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23">
            <a:extLst>
              <a:ext uri="{FF2B5EF4-FFF2-40B4-BE49-F238E27FC236}">
                <a16:creationId xmlns:a16="http://schemas.microsoft.com/office/drawing/2014/main" id="{CAE55E07-B305-0FB2-BF6B-B3E1E908B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88369"/>
              </p:ext>
            </p:extLst>
          </p:nvPr>
        </p:nvGraphicFramePr>
        <p:xfrm>
          <a:off x="32817009" y="9308215"/>
          <a:ext cx="16122465" cy="75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32A88BFB-AF89-961C-5578-F8ABB3FF1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91" y="76627"/>
            <a:ext cx="5869838" cy="17103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9684C8-9CA8-E1B5-8D31-9A830F81A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94639" y="27213520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97CC4E-1D24-4E11-9524-C90ED2A4E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6065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