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1A9586"/>
    <a:srgbClr val="312F57"/>
    <a:srgbClr val="40E0D0"/>
    <a:srgbClr val="3A235F"/>
    <a:srgbClr val="508541"/>
    <a:srgbClr val="FFBF3F"/>
    <a:srgbClr val="826B6A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6AA4B-8A86-40FA-A5E9-407E4652E3A3}" v="2" dt="2026-02-19T09:42:30.01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32:09.147" v="5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2:09.147" v="5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42:19.749" v="3" actId="1076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4826ca98-9821-4559-95f0-067a3b3df10b" providerId="ADAL" clId="{51B6038D-75FA-4CB7-A616-3EB5B1E5A615}" dt="2026-02-19T09:42:19.749" v="3" actId="1076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1B6038D-75FA-4CB7-A616-3EB5B1E5A615}" dt="2026-02-19T09:42:19.749" v="3" actId="1076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1B6038D-75FA-4CB7-A616-3EB5B1E5A615}" dt="2026-02-19T09:42:19.749" v="3" actId="1076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32:09.147" v="5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42:19.749" v="3" actId="1076"/>
          <ac:grpSpMkLst>
            <pc:docMk/>
            <pc:sldMk cId="1681128283" sldId="258"/>
            <ac:grpSpMk id="20" creationId="{EE876670-92C5-B802-D41E-30167B269DAC}"/>
          </ac:grpSpMkLst>
        </pc:grpChg>
        <pc:grpChg chg="mod">
          <ac:chgData name="Patricia Pochelon" userId="4826ca98-9821-4559-95f0-067a3b3df10b" providerId="ADAL" clId="{51B6038D-75FA-4CB7-A616-3EB5B1E5A615}" dt="2026-02-19T09:42:19.749" v="3" actId="1076"/>
          <ac:grpSpMkLst>
            <pc:docMk/>
            <pc:sldMk cId="1681128283" sldId="258"/>
            <ac:grpSpMk id="37" creationId="{A3F28635-2D41-4104-FC65-D96D12A659F7}"/>
          </ac:grpSpMkLst>
        </pc:grpChg>
        <pc:picChg chg="del">
          <ac:chgData name="Patricia Pochelon" userId="4826ca98-9821-4559-95f0-067a3b3df10b" providerId="ADAL" clId="{51B6038D-75FA-4CB7-A616-3EB5B1E5A615}" dt="2026-02-19T09:42:15.473" v="2" actId="478"/>
          <ac:picMkLst>
            <pc:docMk/>
            <pc:sldMk cId="1681128283" sldId="258"/>
            <ac:picMk id="2" creationId="{FD0E948E-F822-0F1F-87F5-E64928CDF0DA}"/>
          </ac:picMkLst>
        </pc:picChg>
        <pc:picChg chg="add mod">
          <ac:chgData name="Patricia Pochelon" userId="4826ca98-9821-4559-95f0-067a3b3df10b" providerId="ADAL" clId="{51B6038D-75FA-4CB7-A616-3EB5B1E5A615}" dt="2026-02-19T09:42:30.018" v="4"/>
          <ac:picMkLst>
            <pc:docMk/>
            <pc:sldMk cId="1681128283" sldId="258"/>
            <ac:picMk id="14" creationId="{1E005A93-9818-BC91-515F-DB053D564FA4}"/>
          </ac:picMkLst>
        </pc:picChg>
        <pc:picChg chg="del">
          <ac:chgData name="Patricia Pochelon" userId="4826ca98-9821-4559-95f0-067a3b3df10b" providerId="ADAL" clId="{51B6038D-75FA-4CB7-A616-3EB5B1E5A615}" dt="2026-02-19T09:42:14.409" v="1" actId="478"/>
          <ac:picMkLst>
            <pc:docMk/>
            <pc:sldMk cId="1681128283" sldId="258"/>
            <ac:picMk id="16" creationId="{B1EE8682-9C9E-2B4C-9B57-9466C3FBCF61}"/>
          </ac:picMkLst>
        </pc:picChg>
        <pc:picChg chg="add mod">
          <ac:chgData name="Patricia Pochelon" userId="4826ca98-9821-4559-95f0-067a3b3df10b" providerId="ADAL" clId="{51B6038D-75FA-4CB7-A616-3EB5B1E5A615}" dt="2026-02-19T09:42:30.018" v="4"/>
          <ac:picMkLst>
            <pc:docMk/>
            <pc:sldMk cId="1681128283" sldId="258"/>
            <ac:picMk id="17" creationId="{7EEF62A1-7BC7-EAC9-3D59-DCEBCF65CB61}"/>
          </ac:picMkLst>
        </pc:picChg>
        <pc:picChg chg="add mod">
          <ac:chgData name="Patricia Pochelon" userId="4826ca98-9821-4559-95f0-067a3b3df10b" providerId="ADAL" clId="{51B6038D-75FA-4CB7-A616-3EB5B1E5A615}" dt="2026-02-19T09:42:30.018" v="4"/>
          <ac:picMkLst>
            <pc:docMk/>
            <pc:sldMk cId="1681128283" sldId="258"/>
            <ac:picMk id="29" creationId="{16C8DBA2-2DFF-7559-3E00-B7AD2C13DCF0}"/>
          </ac:picMkLst>
        </pc:picChg>
        <pc:picChg chg="add mod">
          <ac:chgData name="Patricia Pochelon" userId="4826ca98-9821-4559-95f0-067a3b3df10b" providerId="ADAL" clId="{51B6038D-75FA-4CB7-A616-3EB5B1E5A615}" dt="2026-02-19T09:42:30.018" v="4"/>
          <ac:picMkLst>
            <pc:docMk/>
            <pc:sldMk cId="1681128283" sldId="258"/>
            <ac:picMk id="30" creationId="{C44E8E44-4633-9CF8-22CD-2994540AC09E}"/>
          </ac:picMkLst>
        </pc:picChg>
        <pc:picChg chg="mod">
          <ac:chgData name="Patricia Pochelon" userId="4826ca98-9821-4559-95f0-067a3b3df10b" providerId="ADAL" clId="{51B6038D-75FA-4CB7-A616-3EB5B1E5A615}" dt="2026-02-19T09:42:19.749" v="3" actId="1076"/>
          <ac:picMkLst>
            <pc:docMk/>
            <pc:sldMk cId="1681128283" sldId="258"/>
            <ac:picMk id="40" creationId="{13530B8D-E433-23A3-0A04-FD71DA6993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004592"/>
            <a:ext cx="31254101" cy="30100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  <a:endParaRPr lang="en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CH" sz="10000" b="1" spc="2000" dirty="0">
              <a:solidFill>
                <a:schemeClr val="bg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r>
              <a:rPr lang="en-CH" sz="10000" b="1" spc="2000" dirty="0">
                <a:solidFill>
                  <a:schemeClr val="bg2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944616" y="28481359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945808" y="25782218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10" y="2003883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1455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E005A93-9818-BC91-515F-DB053D564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EF62A1-7BC7-EAC9-3D59-DCEBCF65CB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C8DBA2-2DFF-7559-3E00-B7AD2C13DC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4E8E44-4633-9CF8-22CD-2994540AC0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88" y="31318797"/>
            <a:ext cx="13342745" cy="1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1AC8546C-9545-43E3-8647-27AF14E66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6062</TotalTime>
  <Words>664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