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3F"/>
    <a:srgbClr val="A76EEE"/>
    <a:srgbClr val="7E1416"/>
    <a:srgbClr val="1A9586"/>
    <a:srgbClr val="312F57"/>
    <a:srgbClr val="40E0D0"/>
    <a:srgbClr val="3A235F"/>
    <a:srgbClr val="508541"/>
    <a:srgbClr val="826B6A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E0FD4-ED8C-432E-8FD6-82573300C82C}" v="2" dt="2026-02-19T10:41:18.935"/>
    <p1510:client id="{ECC4553B-5D15-4330-89C8-EDC9D3471DA6}" v="3" dt="2026-02-19T09:57:15.04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41:25.451" v="43" actId="2085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41:25.451" v="43" actId="2085"/>
        <pc:sldMkLst>
          <pc:docMk/>
          <pc:sldMk cId="2956990771" sldId="315"/>
        </pc:sldMkLst>
        <pc:spChg chg="mod">
          <ac:chgData name="Patricia Pochelon" userId="4826ca98-9821-4559-95f0-067a3b3df10b" providerId="ADAL" clId="{51B6038D-75FA-4CB7-A616-3EB5B1E5A615}" dt="2026-02-19T10:40:08.443" v="29" actId="207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4826ca98-9821-4559-95f0-067a3b3df10b" providerId="ADAL" clId="{51B6038D-75FA-4CB7-A616-3EB5B1E5A615}" dt="2026-02-19T10:41:25.451" v="43" actId="2085"/>
          <ac:spMkLst>
            <pc:docMk/>
            <pc:sldMk cId="2956990771" sldId="315"/>
            <ac:spMk id="36" creationId="{39392F98-B408-8072-9FDF-23DEF211A4A6}"/>
          </ac:spMkLst>
        </pc:spChg>
        <pc:grpChg chg="mod">
          <ac:chgData name="Patricia Pochelon" userId="4826ca98-9821-4559-95f0-067a3b3df10b" providerId="ADAL" clId="{51B6038D-75FA-4CB7-A616-3EB5B1E5A615}" dt="2026-02-19T10:40:09.648" v="30" actId="1076"/>
          <ac:grpSpMkLst>
            <pc:docMk/>
            <pc:sldMk cId="2956990771" sldId="315"/>
            <ac:grpSpMk id="16" creationId="{D5E69DC8-1F9B-BFD8-0F46-1E1625E5DBEF}"/>
          </ac:grpSpMkLst>
        </pc:grpChg>
        <pc:picChg chg="del">
          <ac:chgData name="Patricia Pochelon" userId="4826ca98-9821-4559-95f0-067a3b3df10b" providerId="ADAL" clId="{51B6038D-75FA-4CB7-A616-3EB5B1E5A615}" dt="2026-02-19T09:53:41.595" v="0" actId="478"/>
          <ac:picMkLst>
            <pc:docMk/>
            <pc:sldMk cId="2956990771" sldId="315"/>
            <ac:picMk id="8" creationId="{48394512-B91A-618B-3BE0-36C22DCA9AD3}"/>
          </ac:picMkLst>
        </pc:picChg>
        <pc:picChg chg="add mod">
          <ac:chgData name="Patricia Pochelon" userId="4826ca98-9821-4559-95f0-067a3b3df10b" providerId="ADAL" clId="{51B6038D-75FA-4CB7-A616-3EB5B1E5A615}" dt="2026-02-19T10:41:07.621" v="41" actId="1076"/>
          <ac:picMkLst>
            <pc:docMk/>
            <pc:sldMk cId="2956990771" sldId="315"/>
            <ac:picMk id="8" creationId="{ACFB2B6C-F7CD-1F91-2F1F-A44AA49A5FFE}"/>
          </ac:picMkLst>
        </pc:picChg>
        <pc:picChg chg="add mod">
          <ac:chgData name="Patricia Pochelon" userId="4826ca98-9821-4559-95f0-067a3b3df10b" providerId="ADAL" clId="{51B6038D-75FA-4CB7-A616-3EB5B1E5A615}" dt="2026-02-19T10:41:18.935" v="42"/>
          <ac:picMkLst>
            <pc:docMk/>
            <pc:sldMk cId="2956990771" sldId="315"/>
            <ac:picMk id="10" creationId="{40CE2236-1A41-E5DE-899F-131EA1F73860}"/>
          </ac:picMkLst>
        </pc:picChg>
        <pc:picChg chg="add del mod">
          <ac:chgData name="Patricia Pochelon" userId="4826ca98-9821-4559-95f0-067a3b3df10b" providerId="ADAL" clId="{51B6038D-75FA-4CB7-A616-3EB5B1E5A615}" dt="2026-02-19T09:57:14.071" v="19" actId="478"/>
          <ac:picMkLst>
            <pc:docMk/>
            <pc:sldMk cId="2956990771" sldId="315"/>
            <ac:picMk id="10" creationId="{6869A81A-9890-4903-A63F-D7B898972DD3}"/>
          </ac:picMkLst>
        </pc:picChg>
        <pc:picChg chg="del">
          <ac:chgData name="Patricia Pochelon" userId="4826ca98-9821-4559-95f0-067a3b3df10b" providerId="ADAL" clId="{51B6038D-75FA-4CB7-A616-3EB5B1E5A615}" dt="2026-02-19T09:54:27.205" v="11" actId="478"/>
          <ac:picMkLst>
            <pc:docMk/>
            <pc:sldMk cId="2956990771" sldId="315"/>
            <ac:picMk id="19" creationId="{3D8945A0-9AA0-C032-A13D-E7522548FFFC}"/>
          </ac:picMkLst>
        </pc:picChg>
        <pc:picChg chg="del">
          <ac:chgData name="Patricia Pochelon" userId="4826ca98-9821-4559-95f0-067a3b3df10b" providerId="ADAL" clId="{51B6038D-75FA-4CB7-A616-3EB5B1E5A615}" dt="2026-02-19T09:53:50.006" v="2" actId="478"/>
          <ac:picMkLst>
            <pc:docMk/>
            <pc:sldMk cId="2956990771" sldId="315"/>
            <ac:picMk id="20" creationId="{3C6DF938-1BF3-0412-5795-7EE717344ECE}"/>
          </ac:picMkLst>
        </pc:picChg>
        <pc:picChg chg="add del mod">
          <ac:chgData name="Patricia Pochelon" userId="4826ca98-9821-4559-95f0-067a3b3df10b" providerId="ADAL" clId="{51B6038D-75FA-4CB7-A616-3EB5B1E5A615}" dt="2026-02-19T10:40:48.662" v="39" actId="478"/>
          <ac:picMkLst>
            <pc:docMk/>
            <pc:sldMk cId="2956990771" sldId="315"/>
            <ac:picMk id="22" creationId="{56A42800-C591-3C2C-0BA8-866D8E95C1D0}"/>
          </ac:picMkLst>
        </pc:picChg>
        <pc:picChg chg="add mod">
          <ac:chgData name="Patricia Pochelon" userId="4826ca98-9821-4559-95f0-067a3b3df10b" providerId="ADAL" clId="{51B6038D-75FA-4CB7-A616-3EB5B1E5A615}" dt="2026-02-19T09:57:15.045" v="20"/>
          <ac:picMkLst>
            <pc:docMk/>
            <pc:sldMk cId="2956990771" sldId="315"/>
            <ac:picMk id="23" creationId="{A335088C-BBD2-02E1-4564-960AFE6C6140}"/>
          </ac:picMkLst>
        </pc:picChg>
        <pc:cxnChg chg="mod">
          <ac:chgData name="Patricia Pochelon" userId="4826ca98-9821-4559-95f0-067a3b3df10b" providerId="ADAL" clId="{51B6038D-75FA-4CB7-A616-3EB5B1E5A615}" dt="2026-02-19T10:40:22.838" v="32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40:19.652" v="31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40:33.807" v="35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40:26.476" v="33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40:37.255" v="36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40:43.129" v="38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40:40.049" v="37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40:30.050" v="34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E2954-0806-4B64-B2C8-08DAED6C5AF5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C1572-D7D3-4AC4-804F-7A1449ECDE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501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C1572-D7D3-4AC4-804F-7A1449ECDE54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027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rgbClr val="A76EEE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89785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6" y="10943784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754161" cy="1828037"/>
            <a:chOff x="966425" y="19609904"/>
            <a:chExt cx="21884322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1884322" cy="48820"/>
            </a:xfrm>
            <a:prstGeom prst="line">
              <a:avLst/>
            </a:prstGeom>
            <a:noFill/>
            <a:ln w="127000" cap="flat" cmpd="sng" algn="ctr">
              <a:solidFill>
                <a:srgbClr val="FFBF3F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8948784" cy="1882074"/>
            <a:chOff x="1384882" y="22762032"/>
            <a:chExt cx="17132806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599851"/>
              <a:ext cx="17132804" cy="40194"/>
            </a:xfrm>
            <a:prstGeom prst="line">
              <a:avLst/>
            </a:prstGeom>
            <a:noFill/>
            <a:ln w="127000" cap="flat" cmpd="sng" algn="ctr">
              <a:solidFill>
                <a:srgbClr val="FFBF3F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79941" y="28832834"/>
            <a:ext cx="13356052" cy="2776124"/>
            <a:chOff x="456448" y="25542147"/>
            <a:chExt cx="237285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48" y="26334816"/>
              <a:ext cx="23728523" cy="41801"/>
            </a:xfrm>
            <a:prstGeom prst="line">
              <a:avLst/>
            </a:prstGeom>
            <a:noFill/>
            <a:ln w="127000" cap="flat" cmpd="sng" algn="ctr">
              <a:solidFill>
                <a:srgbClr val="FFBF3F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FFBF3F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FFBF3F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7719512" cy="0"/>
          </a:xfrm>
          <a:prstGeom prst="line">
            <a:avLst/>
          </a:prstGeom>
          <a:noFill/>
          <a:ln w="127000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335088C-BBD2-02E1-4564-960AFE6C6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B2B6C-F7CD-1F91-2F1F-A44AA49A5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164611"/>
            <a:ext cx="5869838" cy="1710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E2236-1A41-E5DE-899F-131EA1F73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CFF4D-2ED7-49DF-BB95-B11E7A802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6077</TotalTime>
  <Words>780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