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6EEE"/>
    <a:srgbClr val="7E1416"/>
    <a:srgbClr val="1A9586"/>
    <a:srgbClr val="312F57"/>
    <a:srgbClr val="40E0D0"/>
    <a:srgbClr val="3A235F"/>
    <a:srgbClr val="508541"/>
    <a:srgbClr val="FFBF3F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1536C-D990-440D-B0FF-E461AF4DAF58}" v="1" dt="2026-02-19T10:41:45.687"/>
    <p1510:client id="{85986672-C4D1-4506-BB2D-02BD411E3494}" v="8" dt="2026-02-19T09:56:46.9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41:50.122" v="39" actId="1076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41:50.122" v="39" actId="1076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" creationId="{48958722-5F0B-CF78-33FA-F8682CBF8115}"/>
          </ac:spMkLst>
        </pc:spChg>
        <pc:spChg chg="add del mod">
          <ac:chgData name="Patricia Pochelon" userId="4826ca98-9821-4559-95f0-067a3b3df10b" providerId="ADAL" clId="{51B6038D-75FA-4CB7-A616-3EB5B1E5A615}" dt="2026-02-19T10:38:46.455" v="35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51B6038D-75FA-4CB7-A616-3EB5B1E5A615}" dt="2026-02-19T10:37:23.661" v="31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10:38:52.632" v="36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7:18.518" v="30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47:17.442" v="3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47:17.442" v="3" actId="1076"/>
          <ac:grpSpMkLst>
            <pc:docMk/>
            <pc:sldMk cId="1681128283" sldId="258"/>
            <ac:grpSpMk id="37" creationId="{A3F28635-2D41-4104-FC65-D96D12A659F7}"/>
          </ac:grpSpMkLst>
        </pc:grpChg>
        <pc:graphicFrameChg chg="modGraphic">
          <ac:chgData name="Patricia Pochelon" userId="4826ca98-9821-4559-95f0-067a3b3df10b" providerId="ADAL" clId="{51B6038D-75FA-4CB7-A616-3EB5B1E5A615}" dt="2026-02-19T10:37:13.002" v="29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4826ca98-9821-4559-95f0-067a3b3df10b" providerId="ADAL" clId="{51B6038D-75FA-4CB7-A616-3EB5B1E5A615}" dt="2026-02-19T09:47:10.213" v="1" actId="478"/>
          <ac:picMkLst>
            <pc:docMk/>
            <pc:sldMk cId="1681128283" sldId="258"/>
            <ac:picMk id="2" creationId="{28F3DE36-A475-4276-92E1-6FEDF7398913}"/>
          </ac:picMkLst>
        </pc:picChg>
        <pc:picChg chg="add mod">
          <ac:chgData name="Patricia Pochelon" userId="4826ca98-9821-4559-95f0-067a3b3df10b" providerId="ADAL" clId="{51B6038D-75FA-4CB7-A616-3EB5B1E5A615}" dt="2026-02-19T10:41:50.122" v="39" actId="1076"/>
          <ac:picMkLst>
            <pc:docMk/>
            <pc:sldMk cId="1681128283" sldId="258"/>
            <ac:picMk id="2" creationId="{DF6A3DFC-E06C-EC84-AB68-2D93026042DA}"/>
          </ac:picMkLst>
        </pc:picChg>
        <pc:picChg chg="del">
          <ac:chgData name="Patricia Pochelon" userId="4826ca98-9821-4559-95f0-067a3b3df10b" providerId="ADAL" clId="{51B6038D-75FA-4CB7-A616-3EB5B1E5A615}" dt="2026-02-19T09:53:22.705" v="11" actId="478"/>
          <ac:picMkLst>
            <pc:docMk/>
            <pc:sldMk cId="1681128283" sldId="258"/>
            <ac:picMk id="5" creationId="{A7EE3F60-59E5-9B29-18F0-4511E2B6AE26}"/>
          </ac:picMkLst>
        </pc:picChg>
        <pc:picChg chg="add del mod">
          <ac:chgData name="Patricia Pochelon" userId="4826ca98-9821-4559-95f0-067a3b3df10b" providerId="ADAL" clId="{51B6038D-75FA-4CB7-A616-3EB5B1E5A615}" dt="2026-02-19T09:56:27.206" v="18" actId="478"/>
          <ac:picMkLst>
            <pc:docMk/>
            <pc:sldMk cId="1681128283" sldId="258"/>
            <ac:picMk id="14" creationId="{85B8A32F-9204-A7C4-B0F9-26990C07B556}"/>
          </ac:picMkLst>
        </pc:picChg>
        <pc:picChg chg="del">
          <ac:chgData name="Patricia Pochelon" userId="4826ca98-9821-4559-95f0-067a3b3df10b" providerId="ADAL" clId="{51B6038D-75FA-4CB7-A616-3EB5B1E5A615}" dt="2026-02-19T09:47:11.651" v="2" actId="478"/>
          <ac:picMkLst>
            <pc:docMk/>
            <pc:sldMk cId="1681128283" sldId="258"/>
            <ac:picMk id="16" creationId="{4574BB3E-BC60-1F28-AC5B-15C0DF9BAF49}"/>
          </ac:picMkLst>
        </pc:picChg>
        <pc:picChg chg="add del mod">
          <ac:chgData name="Patricia Pochelon" userId="4826ca98-9821-4559-95f0-067a3b3df10b" providerId="ADAL" clId="{51B6038D-75FA-4CB7-A616-3EB5B1E5A615}" dt="2026-02-19T09:56:46.245" v="23" actId="478"/>
          <ac:picMkLst>
            <pc:docMk/>
            <pc:sldMk cId="1681128283" sldId="258"/>
            <ac:picMk id="16" creationId="{CB93FC8E-06F1-607E-4C21-E96A1225DD24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17" creationId="{2E3D5CE1-E6D5-A65E-BF35-07DE5E786908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29" creationId="{2BB0333C-D378-BCA9-836D-A7903C89B426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30" creationId="{FDF583E2-9B34-4764-164B-C37DF8115E4A}"/>
          </ac:picMkLst>
        </pc:picChg>
        <pc:picChg chg="add del mod">
          <ac:chgData name="Patricia Pochelon" userId="4826ca98-9821-4559-95f0-067a3b3df10b" providerId="ADAL" clId="{51B6038D-75FA-4CB7-A616-3EB5B1E5A615}" dt="2026-02-19T09:56:14.020" v="15" actId="478"/>
          <ac:picMkLst>
            <pc:docMk/>
            <pc:sldMk cId="1681128283" sldId="258"/>
            <ac:picMk id="31" creationId="{190B73CB-CAE6-98C1-607D-47FCB02C61AB}"/>
          </ac:picMkLst>
        </pc:picChg>
        <pc:picChg chg="add del mod">
          <ac:chgData name="Patricia Pochelon" userId="4826ca98-9821-4559-95f0-067a3b3df10b" providerId="ADAL" clId="{51B6038D-75FA-4CB7-A616-3EB5B1E5A615}" dt="2026-02-19T10:41:44.902" v="37" actId="478"/>
          <ac:picMkLst>
            <pc:docMk/>
            <pc:sldMk cId="1681128283" sldId="258"/>
            <ac:picMk id="32" creationId="{0B6FB49E-9CA2-F6D6-2E2C-32046D396F77}"/>
          </ac:picMkLst>
        </pc:picChg>
        <pc:picChg chg="add mod">
          <ac:chgData name="Patricia Pochelon" userId="4826ca98-9821-4559-95f0-067a3b3df10b" providerId="ADAL" clId="{51B6038D-75FA-4CB7-A616-3EB5B1E5A615}" dt="2026-02-19T09:56:39.313" v="21"/>
          <ac:picMkLst>
            <pc:docMk/>
            <pc:sldMk cId="1681128283" sldId="258"/>
            <ac:picMk id="33" creationId="{2648F100-4433-7056-9665-926E35A1688D}"/>
          </ac:picMkLst>
        </pc:picChg>
        <pc:picChg chg="mod">
          <ac:chgData name="Patricia Pochelon" userId="4826ca98-9821-4559-95f0-067a3b3df10b" providerId="ADAL" clId="{51B6038D-75FA-4CB7-A616-3EB5B1E5A615}" dt="2026-02-19T09:47:17.442" v="3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4826ca98-9821-4559-95f0-067a3b3df10b" providerId="ADAL" clId="{51B6038D-75FA-4CB7-A616-3EB5B1E5A615}" dt="2026-02-19T09:56:46.943" v="24"/>
          <ac:picMkLst>
            <pc:docMk/>
            <pc:sldMk cId="1681128283" sldId="258"/>
            <ac:picMk id="41" creationId="{AADDBF2D-7BAD-9AC7-5BDC-D772B61893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rgbClr val="A76EEE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rgbClr val="A76EE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solidFill>
                  <a:srgbClr val="A76EEE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solidFill>
                <a:srgbClr val="A76EEE"/>
              </a:solidFill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808586" y="28594903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13057928" y="0"/>
            <a:ext cx="31347353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809778" y="25895762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80" y="201523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3101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E3D5CE1-E6D5-A65E-BF35-07DE5E786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B0333C-D378-BCA9-836D-A7903C89B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F583E2-9B34-4764-164B-C37DF8115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  <p:pic>
        <p:nvPicPr>
          <p:cNvPr id="41" name="Picture 40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ADDBF2D-7BAD-9AC7-5BDC-D772B61893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6A3DFC-E06C-EC84-AB68-2D9302604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3" y="370530"/>
            <a:ext cx="5869838" cy="17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775A1-87EC-44D6-B8A2-5BF6AD6D5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6086</TotalTime>
  <Words>666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