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40E0D0"/>
    <a:srgbClr val="3A235F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78E47-5274-4B0D-AB54-D5136E18A8F1}" v="1" dt="2026-02-19T09:41:21.840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42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undo custSel modSld">
      <pc:chgData name="Patricia Pochelon" userId="4826ca98-9821-4559-95f0-067a3b3df10b" providerId="ADAL" clId="{51B6038D-75FA-4CB7-A616-3EB5B1E5A615}" dt="2026-02-19T10:31:53.087" v="7" actId="12385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31:53.087" v="7" actId="12385"/>
        <pc:sldMkLst>
          <pc:docMk/>
          <pc:sldMk cId="2956990771" sldId="315"/>
        </pc:sldMkLst>
        <pc:graphicFrameChg chg="modGraphic">
          <ac:chgData name="Patricia Pochelon" userId="4826ca98-9821-4559-95f0-067a3b3df10b" providerId="ADAL" clId="{51B6038D-75FA-4CB7-A616-3EB5B1E5A615}" dt="2026-02-19T10:31:53.087" v="7" actId="12385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add mod">
          <ac:chgData name="Patricia Pochelon" userId="4826ca98-9821-4559-95f0-067a3b3df10b" providerId="ADAL" clId="{51B6038D-75FA-4CB7-A616-3EB5B1E5A615}" dt="2026-02-19T09:41:21.840" v="2"/>
          <ac:picMkLst>
            <pc:docMk/>
            <pc:sldMk cId="2956990771" sldId="315"/>
            <ac:picMk id="10" creationId="{109711A0-848B-DA1F-5377-E72E5209F917}"/>
          </ac:picMkLst>
        </pc:picChg>
        <pc:picChg chg="del">
          <ac:chgData name="Patricia Pochelon" userId="4826ca98-9821-4559-95f0-067a3b3df10b" providerId="ADAL" clId="{51B6038D-75FA-4CB7-A616-3EB5B1E5A615}" dt="2026-02-19T09:41:11.823" v="1" actId="478"/>
          <ac:picMkLst>
            <pc:docMk/>
            <pc:sldMk cId="2956990771" sldId="315"/>
            <ac:picMk id="19" creationId="{62FAE846-5A98-9C92-0DE7-6852DAF8DC5B}"/>
          </ac:picMkLst>
        </pc:picChg>
        <pc:picChg chg="add mod">
          <ac:chgData name="Patricia Pochelon" userId="4826ca98-9821-4559-95f0-067a3b3df10b" providerId="ADAL" clId="{51B6038D-75FA-4CB7-A616-3EB5B1E5A615}" dt="2026-02-19T09:41:21.840" v="2"/>
          <ac:picMkLst>
            <pc:docMk/>
            <pc:sldMk cId="2956990771" sldId="315"/>
            <ac:picMk id="20" creationId="{BB92F79E-7D45-6656-D8D8-AA7511644CE0}"/>
          </ac:picMkLst>
        </pc:picChg>
        <pc:picChg chg="del">
          <ac:chgData name="Patricia Pochelon" userId="4826ca98-9821-4559-95f0-067a3b3df10b" providerId="ADAL" clId="{51B6038D-75FA-4CB7-A616-3EB5B1E5A615}" dt="2026-02-19T09:41:10.623" v="0" actId="478"/>
          <ac:picMkLst>
            <pc:docMk/>
            <pc:sldMk cId="2956990771" sldId="315"/>
            <ac:picMk id="29" creationId="{E2BC593D-1D5D-21B5-6314-3C454D89C9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023857"/>
              </p:ext>
            </p:extLst>
          </p:nvPr>
        </p:nvGraphicFramePr>
        <p:xfrm>
          <a:off x="32652604" y="9564411"/>
          <a:ext cx="16122465" cy="759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279941" y="25055942"/>
            <a:ext cx="24754161" cy="1828037"/>
            <a:chOff x="966425" y="19609904"/>
            <a:chExt cx="21884322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425" y="20553406"/>
              <a:ext cx="21884322" cy="57898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2" y="28787683"/>
            <a:ext cx="9248138" cy="1583446"/>
            <a:chOff x="1384882" y="22762031"/>
            <a:chExt cx="22761989" cy="1583446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22761987" cy="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1"/>
              <a:ext cx="1881570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21943557" cy="409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234704" y="28832834"/>
            <a:ext cx="13401289" cy="2776124"/>
            <a:chOff x="376079" y="25542147"/>
            <a:chExt cx="23808892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079" y="26376617"/>
              <a:ext cx="23808892" cy="88416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7719512" cy="0"/>
          </a:xfrm>
          <a:prstGeom prst="line">
            <a:avLst/>
          </a:prstGeom>
          <a:noFill/>
          <a:ln w="1270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9711A0-848B-DA1F-5377-E72E5209F9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791" y="76627"/>
            <a:ext cx="5869838" cy="1710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92F79E-7D45-6656-D8D8-AA7511644C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94639" y="27213520"/>
            <a:ext cx="1259809" cy="50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schemas.microsoft.com/office/2006/documentManagement/types"/>
    <ds:schemaRef ds:uri="521b6ead-e5be-4d3b-9860-b6e03b66e706"/>
    <ds:schemaRef ds:uri="http://schemas.openxmlformats.org/package/2006/metadata/core-properties"/>
    <ds:schemaRef ds:uri="http://schemas.microsoft.com/office/2006/metadata/properties"/>
    <ds:schemaRef ds:uri="e8282bc9-d012-4bc8-a553-87c6a942cc89"/>
    <ds:schemaRef ds:uri="http://purl.org/dc/dcmitype/"/>
    <ds:schemaRef ds:uri="3eedaddb-5fc5-4aa6-949a-49b49a2899ba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e7e64743-84de-4dc1-8f84-814f03f9b725"/>
    <ds:schemaRef ds:uri="a2d59425-1cce-4a4f-9336-2a5f75205b93"/>
    <ds:schemaRef ds:uri="4222ee06-a7a1-4582-887c-e371f583a6cc"/>
  </ds:schemaRefs>
</ds:datastoreItem>
</file>

<file path=customXml/itemProps2.xml><?xml version="1.0" encoding="utf-8"?>
<ds:datastoreItem xmlns:ds="http://schemas.openxmlformats.org/officeDocument/2006/customXml" ds:itemID="{032D8745-24FF-46B8-A849-C9D6C9C355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6053</TotalTime>
  <Words>779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cp:lastPrinted>2024-04-04T10:12:10Z</cp:lastPrinted>
  <dcterms:created xsi:type="dcterms:W3CDTF">2023-08-15T14:19:39Z</dcterms:created>
  <dcterms:modified xsi:type="dcterms:W3CDTF">2026-02-19T10:31:54Z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