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F57"/>
    <a:srgbClr val="40E0D0"/>
    <a:srgbClr val="3A235F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65F24D-7163-4F1C-90CD-97A8393998A2}" v="2" dt="2026-02-19T09:40:25.711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36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51B6038D-75FA-4CB7-A616-3EB5B1E5A615}"/>
    <pc:docChg chg="custSel modSld">
      <pc:chgData name="Patricia Pochelon" userId="4826ca98-9821-4559-95f0-067a3b3df10b" providerId="ADAL" clId="{51B6038D-75FA-4CB7-A616-3EB5B1E5A615}" dt="2026-02-19T10:31:35.613" v="5" actId="207"/>
      <pc:docMkLst>
        <pc:docMk/>
      </pc:docMkLst>
      <pc:sldChg chg="addSp delSp modSp mod">
        <pc:chgData name="Patricia Pochelon" userId="4826ca98-9821-4559-95f0-067a3b3df10b" providerId="ADAL" clId="{51B6038D-75FA-4CB7-A616-3EB5B1E5A615}" dt="2026-02-19T10:31:35.613" v="5" actId="207"/>
        <pc:sldMkLst>
          <pc:docMk/>
          <pc:sldMk cId="1681128283" sldId="258"/>
        </pc:sldMkLst>
        <pc:spChg chg="mod">
          <ac:chgData name="Patricia Pochelon" userId="4826ca98-9821-4559-95f0-067a3b3df10b" providerId="ADAL" clId="{51B6038D-75FA-4CB7-A616-3EB5B1E5A615}" dt="2026-02-19T09:40:13.995" v="2" actId="1076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4826ca98-9821-4559-95f0-067a3b3df10b" providerId="ADAL" clId="{51B6038D-75FA-4CB7-A616-3EB5B1E5A615}" dt="2026-02-19T09:40:13.995" v="2" actId="1076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4826ca98-9821-4559-95f0-067a3b3df10b" providerId="ADAL" clId="{51B6038D-75FA-4CB7-A616-3EB5B1E5A615}" dt="2026-02-19T09:40:13.995" v="2" actId="1076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4826ca98-9821-4559-95f0-067a3b3df10b" providerId="ADAL" clId="{51B6038D-75FA-4CB7-A616-3EB5B1E5A615}" dt="2026-02-19T09:40:13.995" v="2" actId="1076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Patricia Pochelon" userId="4826ca98-9821-4559-95f0-067a3b3df10b" providerId="ADAL" clId="{51B6038D-75FA-4CB7-A616-3EB5B1E5A615}" dt="2026-02-19T10:31:35.613" v="5" actId="207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4826ca98-9821-4559-95f0-067a3b3df10b" providerId="ADAL" clId="{51B6038D-75FA-4CB7-A616-3EB5B1E5A615}" dt="2026-02-19T09:40:13.995" v="2" actId="1076"/>
          <ac:grpSpMkLst>
            <pc:docMk/>
            <pc:sldMk cId="1681128283" sldId="258"/>
            <ac:grpSpMk id="20" creationId="{EE876670-92C5-B802-D41E-30167B269DAC}"/>
          </ac:grpSpMkLst>
        </pc:grpChg>
        <pc:grpChg chg="mod">
          <ac:chgData name="Patricia Pochelon" userId="4826ca98-9821-4559-95f0-067a3b3df10b" providerId="ADAL" clId="{51B6038D-75FA-4CB7-A616-3EB5B1E5A615}" dt="2026-02-19T09:40:13.995" v="2" actId="1076"/>
          <ac:grpSpMkLst>
            <pc:docMk/>
            <pc:sldMk cId="1681128283" sldId="258"/>
            <ac:grpSpMk id="37" creationId="{A3F28635-2D41-4104-FC65-D96D12A659F7}"/>
          </ac:grpSpMkLst>
        </pc:grpChg>
        <pc:picChg chg="del">
          <ac:chgData name="Patricia Pochelon" userId="4826ca98-9821-4559-95f0-067a3b3df10b" providerId="ADAL" clId="{51B6038D-75FA-4CB7-A616-3EB5B1E5A615}" dt="2026-02-19T09:40:07.320" v="0" actId="478"/>
          <ac:picMkLst>
            <pc:docMk/>
            <pc:sldMk cId="1681128283" sldId="258"/>
            <ac:picMk id="2" creationId="{F07957C0-6680-E3D8-23AE-1564880C9199}"/>
          </ac:picMkLst>
        </pc:picChg>
        <pc:picChg chg="add mod">
          <ac:chgData name="Patricia Pochelon" userId="4826ca98-9821-4559-95f0-067a3b3df10b" providerId="ADAL" clId="{51B6038D-75FA-4CB7-A616-3EB5B1E5A615}" dt="2026-02-19T09:40:25.711" v="3"/>
          <ac:picMkLst>
            <pc:docMk/>
            <pc:sldMk cId="1681128283" sldId="258"/>
            <ac:picMk id="14" creationId="{6B692CB9-04FE-625E-1E46-618FA2834153}"/>
          </ac:picMkLst>
        </pc:picChg>
        <pc:picChg chg="del">
          <ac:chgData name="Patricia Pochelon" userId="4826ca98-9821-4559-95f0-067a3b3df10b" providerId="ADAL" clId="{51B6038D-75FA-4CB7-A616-3EB5B1E5A615}" dt="2026-02-19T09:40:08.346" v="1" actId="478"/>
          <ac:picMkLst>
            <pc:docMk/>
            <pc:sldMk cId="1681128283" sldId="258"/>
            <ac:picMk id="16" creationId="{7A11739F-DD0A-82DC-923B-E71C3F81F8A0}"/>
          </ac:picMkLst>
        </pc:picChg>
        <pc:picChg chg="add mod">
          <ac:chgData name="Patricia Pochelon" userId="4826ca98-9821-4559-95f0-067a3b3df10b" providerId="ADAL" clId="{51B6038D-75FA-4CB7-A616-3EB5B1E5A615}" dt="2026-02-19T09:40:25.711" v="3"/>
          <ac:picMkLst>
            <pc:docMk/>
            <pc:sldMk cId="1681128283" sldId="258"/>
            <ac:picMk id="17" creationId="{67345256-E48D-41BB-AE69-241455C259B3}"/>
          </ac:picMkLst>
        </pc:picChg>
        <pc:picChg chg="add mod">
          <ac:chgData name="Patricia Pochelon" userId="4826ca98-9821-4559-95f0-067a3b3df10b" providerId="ADAL" clId="{51B6038D-75FA-4CB7-A616-3EB5B1E5A615}" dt="2026-02-19T09:40:25.711" v="3"/>
          <ac:picMkLst>
            <pc:docMk/>
            <pc:sldMk cId="1681128283" sldId="258"/>
            <ac:picMk id="29" creationId="{06A260DF-7255-7928-B022-0FAA2983588F}"/>
          </ac:picMkLst>
        </pc:picChg>
        <pc:picChg chg="add mod">
          <ac:chgData name="Patricia Pochelon" userId="4826ca98-9821-4559-95f0-067a3b3df10b" providerId="ADAL" clId="{51B6038D-75FA-4CB7-A616-3EB5B1E5A615}" dt="2026-02-19T09:40:25.711" v="3"/>
          <ac:picMkLst>
            <pc:docMk/>
            <pc:sldMk cId="1681128283" sldId="258"/>
            <ac:picMk id="30" creationId="{F4480524-0906-6A7B-D80D-6BDFA5C11B21}"/>
          </ac:picMkLst>
        </pc:picChg>
        <pc:picChg chg="mod">
          <ac:chgData name="Patricia Pochelon" userId="4826ca98-9821-4559-95f0-067a3b3df10b" providerId="ADAL" clId="{51B6038D-75FA-4CB7-A616-3EB5B1E5A615}" dt="2026-02-19T09:40:13.995" v="2" actId="1076"/>
          <ac:picMkLst>
            <pc:docMk/>
            <pc:sldMk cId="1681128283" sldId="258"/>
            <ac:picMk id="40" creationId="{13530B8D-E433-23A3-0A04-FD71DA6993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FED5F-E65B-4002-9174-20C14004EFE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1143000"/>
            <a:ext cx="4806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7E275-1FB6-44CA-94F3-B1118183BC0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322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7E275-1FB6-44CA-94F3-B1118183BC0B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8698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1"/>
            <a:ext cx="12838165" cy="3244365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accent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9600" b="1" spc="2000" dirty="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(Size80-100)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969726" y="28740794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>
                      <a:lumMod val="8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970918" y="26041653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chemeClr val="bg1">
                      <a:lumMod val="8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20" y="20298272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285755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B692CB9-04FE-625E-1E46-618FA28341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20" y="300599"/>
            <a:ext cx="5869838" cy="17103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345256-E48D-41BB-AE69-241455C259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73135" y="27087874"/>
            <a:ext cx="1290993" cy="50586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A260DF-7255-7928-B022-0FAA298358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83291" y="128763"/>
            <a:ext cx="1259809" cy="50392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480524-0906-6A7B-D80D-6BDFA5C11B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88" y="31318797"/>
            <a:ext cx="13342745" cy="117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6D1A19-3AD9-4AE6-84C2-8409EF08D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e8282bc9-d012-4bc8-a553-87c6a942cc89"/>
    <ds:schemaRef ds:uri="e7e64743-84de-4dc1-8f84-814f03f9b725"/>
    <ds:schemaRef ds:uri="521b6ead-e5be-4d3b-9860-b6e03b66e706"/>
    <ds:schemaRef ds:uri="http://purl.org/dc/terms/"/>
    <ds:schemaRef ds:uri="a2d59425-1cce-4a4f-9336-2a5f75205b93"/>
    <ds:schemaRef ds:uri="4222ee06-a7a1-4582-887c-e371f583a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6052</TotalTime>
  <Words>670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2</cp:revision>
  <dcterms:created xsi:type="dcterms:W3CDTF">2023-08-15T14:19:39Z</dcterms:created>
  <dcterms:modified xsi:type="dcterms:W3CDTF">2026-02-19T10:31:38Z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