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312F5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950FA-1EF4-445A-8E5B-66DE8FC3577D}" v="1" dt="2026-02-19T09:39:37.10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31:21.290" v="21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1:21.290" v="21" actId="207"/>
        <pc:sldMkLst>
          <pc:docMk/>
          <pc:sldMk cId="2956990771" sldId="315"/>
        </pc:sldMkLst>
        <pc:graphicFrameChg chg="modGraphic">
          <ac:chgData name="Patricia Pochelon" userId="4826ca98-9821-4559-95f0-067a3b3df10b" providerId="ADAL" clId="{51B6038D-75FA-4CB7-A616-3EB5B1E5A615}" dt="2026-02-19T10:31:21.290" v="21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51B6038D-75FA-4CB7-A616-3EB5B1E5A615}" dt="2026-02-19T09:39:37.103" v="12"/>
          <ac:picMkLst>
            <pc:docMk/>
            <pc:sldMk cId="2956990771" sldId="315"/>
            <ac:picMk id="10" creationId="{0407DA71-7A57-29D2-CD02-3AEDACE821AB}"/>
          </ac:picMkLst>
        </pc:picChg>
        <pc:picChg chg="del">
          <ac:chgData name="Patricia Pochelon" userId="4826ca98-9821-4559-95f0-067a3b3df10b" providerId="ADAL" clId="{51B6038D-75FA-4CB7-A616-3EB5B1E5A615}" dt="2026-02-19T09:39:16.896" v="10" actId="478"/>
          <ac:picMkLst>
            <pc:docMk/>
            <pc:sldMk cId="2956990771" sldId="315"/>
            <ac:picMk id="19" creationId="{A38DBC59-4350-F78E-9AED-8A36E163E628}"/>
          </ac:picMkLst>
        </pc:picChg>
        <pc:picChg chg="add mod">
          <ac:chgData name="Patricia Pochelon" userId="4826ca98-9821-4559-95f0-067a3b3df10b" providerId="ADAL" clId="{51B6038D-75FA-4CB7-A616-3EB5B1E5A615}" dt="2026-02-19T09:39:37.103" v="12"/>
          <ac:picMkLst>
            <pc:docMk/>
            <pc:sldMk cId="2956990771" sldId="315"/>
            <ac:picMk id="20" creationId="{B875BBDA-2BE5-7AFE-1790-F76BC106D9A6}"/>
          </ac:picMkLst>
        </pc:picChg>
        <pc:picChg chg="del">
          <ac:chgData name="Patricia Pochelon" userId="4826ca98-9821-4559-95f0-067a3b3df10b" providerId="ADAL" clId="{51B6038D-75FA-4CB7-A616-3EB5B1E5A615}" dt="2026-02-19T09:39:16.046" v="9" actId="478"/>
          <ac:picMkLst>
            <pc:docMk/>
            <pc:sldMk cId="2956990771" sldId="315"/>
            <ac:picMk id="30" creationId="{D500AB2C-A0E0-135D-3FAA-848D549D15C8}"/>
          </ac:picMkLst>
        </pc:picChg>
        <pc:cxnChg chg="mod">
          <ac:chgData name="Patricia Pochelon" userId="4826ca98-9821-4559-95f0-067a3b3df10b" providerId="ADAL" clId="{51B6038D-75FA-4CB7-A616-3EB5B1E5A615}" dt="2026-02-19T10:30:57.470" v="14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30:53.593" v="13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31:04.167" v="16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31:01.270" v="1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31:10.408" v="1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31:16.240" v="2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31:13.203" v="1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31:07.468" v="17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234704" y="8165687"/>
            <a:ext cx="0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66219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495128" cy="1828037"/>
            <a:chOff x="966425" y="19609904"/>
            <a:chExt cx="21655320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425" y="20805247"/>
              <a:ext cx="21655320" cy="3447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9265041" cy="1590168"/>
            <a:chOff x="1384882" y="22762032"/>
            <a:chExt cx="19767716" cy="1590168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9767714" cy="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52090"/>
              <a:ext cx="186491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79941" y="28832834"/>
            <a:ext cx="13356052" cy="2776124"/>
            <a:chOff x="456448" y="25542147"/>
            <a:chExt cx="237285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48" y="26349167"/>
              <a:ext cx="23728523" cy="2745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22170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7956114"/>
            <a:ext cx="47814140" cy="209573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7DA71-7A57-29D2-CD02-3AEDACE82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75BBDA-2BE5-7AFE-1790-F76BC106D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3eedaddb-5fc5-4aa6-949a-49b49a2899b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8282bc9-d012-4bc8-a553-87c6a942cc89"/>
    <ds:schemaRef ds:uri="e7e64743-84de-4dc1-8f84-814f03f9b725"/>
    <ds:schemaRef ds:uri="521b6ead-e5be-4d3b-9860-b6e03b66e706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E8A856A9-E4F8-4B74-9EDC-BE413B253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6067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4</cp:revision>
  <dcterms:created xsi:type="dcterms:W3CDTF">2023-08-15T14:19:39Z</dcterms:created>
  <dcterms:modified xsi:type="dcterms:W3CDTF">2026-02-19T10:31:23Z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