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1416"/>
    <a:srgbClr val="312F57"/>
    <a:srgbClr val="40E0D0"/>
    <a:srgbClr val="3A235F"/>
    <a:srgbClr val="508541"/>
    <a:srgbClr val="FFBF3F"/>
    <a:srgbClr val="826B6A"/>
    <a:srgbClr val="1A9586"/>
    <a:srgbClr val="DB0B5B"/>
    <a:srgbClr val="004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7D43C9-22D4-4DDA-976A-D7C09EAF51D7}" v="2" dt="2026-02-19T09:37:25.355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2" d="100"/>
          <a:sy n="22" d="100"/>
        </p:scale>
        <p:origin x="1272" y="36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Pochelon" userId="4826ca98-9821-4559-95f0-067a3b3df10b" providerId="ADAL" clId="{51B6038D-75FA-4CB7-A616-3EB5B1E5A615}"/>
    <pc:docChg chg="custSel modSld">
      <pc:chgData name="Patricia Pochelon" userId="4826ca98-9821-4559-95f0-067a3b3df10b" providerId="ADAL" clId="{51B6038D-75FA-4CB7-A616-3EB5B1E5A615}" dt="2026-02-19T10:30:35.071" v="13" actId="2085"/>
      <pc:docMkLst>
        <pc:docMk/>
      </pc:docMkLst>
      <pc:sldChg chg="addSp delSp modSp mod">
        <pc:chgData name="Patricia Pochelon" userId="4826ca98-9821-4559-95f0-067a3b3df10b" providerId="ADAL" clId="{51B6038D-75FA-4CB7-A616-3EB5B1E5A615}" dt="2026-02-19T10:30:35.071" v="13" actId="2085"/>
        <pc:sldMkLst>
          <pc:docMk/>
          <pc:sldMk cId="1681128283" sldId="258"/>
        </pc:sldMkLst>
        <pc:spChg chg="mod">
          <ac:chgData name="Patricia Pochelon" userId="4826ca98-9821-4559-95f0-067a3b3df10b" providerId="ADAL" clId="{51B6038D-75FA-4CB7-A616-3EB5B1E5A615}" dt="2026-02-19T09:37:12.768" v="2" actId="1076"/>
          <ac:spMkLst>
            <pc:docMk/>
            <pc:sldMk cId="1681128283" sldId="258"/>
            <ac:spMk id="3" creationId="{48958722-5F0B-CF78-33FA-F8682CBF8115}"/>
          </ac:spMkLst>
        </pc:spChg>
        <pc:spChg chg="mod">
          <ac:chgData name="Patricia Pochelon" userId="4826ca98-9821-4559-95f0-067a3b3df10b" providerId="ADAL" clId="{51B6038D-75FA-4CB7-A616-3EB5B1E5A615}" dt="2026-02-19T09:37:12.768" v="2" actId="1076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Patricia Pochelon" userId="4826ca98-9821-4559-95f0-067a3b3df10b" providerId="ADAL" clId="{51B6038D-75FA-4CB7-A616-3EB5B1E5A615}" dt="2026-02-19T09:37:12.768" v="2" actId="1076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4826ca98-9821-4559-95f0-067a3b3df10b" providerId="ADAL" clId="{51B6038D-75FA-4CB7-A616-3EB5B1E5A615}" dt="2026-02-19T09:37:12.768" v="2" actId="1076"/>
          <ac:spMkLst>
            <pc:docMk/>
            <pc:sldMk cId="1681128283" sldId="258"/>
            <ac:spMk id="45" creationId="{B701041F-D46C-97D3-9171-A734712C60D3}"/>
          </ac:spMkLst>
        </pc:spChg>
        <pc:spChg chg="mod">
          <ac:chgData name="Patricia Pochelon" userId="4826ca98-9821-4559-95f0-067a3b3df10b" providerId="ADAL" clId="{51B6038D-75FA-4CB7-A616-3EB5B1E5A615}" dt="2026-02-19T10:30:35.071" v="13" actId="2085"/>
          <ac:spMkLst>
            <pc:docMk/>
            <pc:sldMk cId="1681128283" sldId="258"/>
            <ac:spMk id="55" creationId="{82C31730-46DB-3FDB-05F9-0BB06CEFE0DB}"/>
          </ac:spMkLst>
        </pc:spChg>
        <pc:grpChg chg="mod">
          <ac:chgData name="Patricia Pochelon" userId="4826ca98-9821-4559-95f0-067a3b3df10b" providerId="ADAL" clId="{51B6038D-75FA-4CB7-A616-3EB5B1E5A615}" dt="2026-02-19T09:37:12.768" v="2" actId="1076"/>
          <ac:grpSpMkLst>
            <pc:docMk/>
            <pc:sldMk cId="1681128283" sldId="258"/>
            <ac:grpSpMk id="20" creationId="{EE876670-92C5-B802-D41E-30167B269DAC}"/>
          </ac:grpSpMkLst>
        </pc:grpChg>
        <pc:grpChg chg="mod">
          <ac:chgData name="Patricia Pochelon" userId="4826ca98-9821-4559-95f0-067a3b3df10b" providerId="ADAL" clId="{51B6038D-75FA-4CB7-A616-3EB5B1E5A615}" dt="2026-02-19T09:37:12.768" v="2" actId="1076"/>
          <ac:grpSpMkLst>
            <pc:docMk/>
            <pc:sldMk cId="1681128283" sldId="258"/>
            <ac:grpSpMk id="37" creationId="{A3F28635-2D41-4104-FC65-D96D12A659F7}"/>
          </ac:grpSpMkLst>
        </pc:grpChg>
        <pc:picChg chg="del">
          <ac:chgData name="Patricia Pochelon" userId="4826ca98-9821-4559-95f0-067a3b3df10b" providerId="ADAL" clId="{51B6038D-75FA-4CB7-A616-3EB5B1E5A615}" dt="2026-02-19T09:37:16.294" v="5" actId="478"/>
          <ac:picMkLst>
            <pc:docMk/>
            <pc:sldMk cId="1681128283" sldId="258"/>
            <ac:picMk id="2" creationId="{0ECDFBF4-44CC-5BA2-B5E6-8459922576DB}"/>
          </ac:picMkLst>
        </pc:picChg>
        <pc:picChg chg="add mod">
          <ac:chgData name="Patricia Pochelon" userId="4826ca98-9821-4559-95f0-067a3b3df10b" providerId="ADAL" clId="{51B6038D-75FA-4CB7-A616-3EB5B1E5A615}" dt="2026-02-19T09:37:25.354" v="6"/>
          <ac:picMkLst>
            <pc:docMk/>
            <pc:sldMk cId="1681128283" sldId="258"/>
            <ac:picMk id="14" creationId="{9622269D-6072-7C30-425F-6EB9BF232F62}"/>
          </ac:picMkLst>
        </pc:picChg>
        <pc:picChg chg="del mod">
          <ac:chgData name="Patricia Pochelon" userId="4826ca98-9821-4559-95f0-067a3b3df10b" providerId="ADAL" clId="{51B6038D-75FA-4CB7-A616-3EB5B1E5A615}" dt="2026-02-19T09:37:15.145" v="4" actId="478"/>
          <ac:picMkLst>
            <pc:docMk/>
            <pc:sldMk cId="1681128283" sldId="258"/>
            <ac:picMk id="16" creationId="{58DA083E-EF23-03DA-00C9-C96DFC9E7849}"/>
          </ac:picMkLst>
        </pc:picChg>
        <pc:picChg chg="add mod">
          <ac:chgData name="Patricia Pochelon" userId="4826ca98-9821-4559-95f0-067a3b3df10b" providerId="ADAL" clId="{51B6038D-75FA-4CB7-A616-3EB5B1E5A615}" dt="2026-02-19T09:37:25.354" v="6"/>
          <ac:picMkLst>
            <pc:docMk/>
            <pc:sldMk cId="1681128283" sldId="258"/>
            <ac:picMk id="17" creationId="{98CF1196-DE27-3216-D958-3CADAD5C12FB}"/>
          </ac:picMkLst>
        </pc:picChg>
        <pc:picChg chg="add mod">
          <ac:chgData name="Patricia Pochelon" userId="4826ca98-9821-4559-95f0-067a3b3df10b" providerId="ADAL" clId="{51B6038D-75FA-4CB7-A616-3EB5B1E5A615}" dt="2026-02-19T09:37:25.354" v="6"/>
          <ac:picMkLst>
            <pc:docMk/>
            <pc:sldMk cId="1681128283" sldId="258"/>
            <ac:picMk id="29" creationId="{BEBF1094-D8B8-29B9-FEB0-03C889AAB2CE}"/>
          </ac:picMkLst>
        </pc:picChg>
        <pc:picChg chg="add mod">
          <ac:chgData name="Patricia Pochelon" userId="4826ca98-9821-4559-95f0-067a3b3df10b" providerId="ADAL" clId="{51B6038D-75FA-4CB7-A616-3EB5B1E5A615}" dt="2026-02-19T09:38:04.010" v="11" actId="1038"/>
          <ac:picMkLst>
            <pc:docMk/>
            <pc:sldMk cId="1681128283" sldId="258"/>
            <ac:picMk id="30" creationId="{DB07C1A5-29FA-11CF-E60A-1521862B1216}"/>
          </ac:picMkLst>
        </pc:picChg>
        <pc:picChg chg="mod">
          <ac:chgData name="Patricia Pochelon" userId="4826ca98-9821-4559-95f0-067a3b3df10b" providerId="ADAL" clId="{51B6038D-75FA-4CB7-A616-3EB5B1E5A615}" dt="2026-02-19T09:37:12.768" v="2" actId="1076"/>
          <ac:picMkLst>
            <pc:docMk/>
            <pc:sldMk cId="1681128283" sldId="258"/>
            <ac:picMk id="40" creationId="{13530B8D-E433-23A3-0A04-FD71DA69932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19.02.2026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410197-1AE1-C3AB-7F35-E4FFC939B67F}"/>
              </a:ext>
            </a:extLst>
          </p:cNvPr>
          <p:cNvSpPr/>
          <p:nvPr/>
        </p:nvSpPr>
        <p:spPr>
          <a:xfrm>
            <a:off x="-117934" y="-1"/>
            <a:ext cx="12838165" cy="3244366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7FCCE3-1BF0-D1E6-87F2-B5D2FA6F378C}"/>
              </a:ext>
            </a:extLst>
          </p:cNvPr>
          <p:cNvGrpSpPr/>
          <p:nvPr/>
        </p:nvGrpSpPr>
        <p:grpSpPr>
          <a:xfrm>
            <a:off x="13661532" y="6849102"/>
            <a:ext cx="17070065" cy="2977739"/>
            <a:chOff x="14542049" y="7423320"/>
            <a:chExt cx="17070065" cy="2977739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94970B5-E454-E5A1-4D50-11509E5DD563}"/>
                </a:ext>
              </a:extLst>
            </p:cNvPr>
            <p:cNvSpPr/>
            <p:nvPr/>
          </p:nvSpPr>
          <p:spPr>
            <a:xfrm>
              <a:off x="14542049" y="7423320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Introduction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12DEFD3-C973-EABE-BEA0-0D991203463D}"/>
                </a:ext>
              </a:extLst>
            </p:cNvPr>
            <p:cNvSpPr/>
            <p:nvPr/>
          </p:nvSpPr>
          <p:spPr>
            <a:xfrm>
              <a:off x="14624525" y="8800621"/>
              <a:ext cx="16987589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You may edit the size of the font, the sections distribution and the colour scheme if wanted. All modifications concerning the background/title display are to be done at a Master Slide level. 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Text size: 36-40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DD550D3-8FA9-0946-C0FA-89090029FE7D}"/>
              </a:ext>
            </a:extLst>
          </p:cNvPr>
          <p:cNvGrpSpPr/>
          <p:nvPr/>
        </p:nvGrpSpPr>
        <p:grpSpPr>
          <a:xfrm>
            <a:off x="13771359" y="10139705"/>
            <a:ext cx="15719685" cy="3664362"/>
            <a:chOff x="14542048" y="10591706"/>
            <a:chExt cx="15719685" cy="366436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0694A4A-A813-6E31-4C2B-F62D735EBD16}"/>
                </a:ext>
              </a:extLst>
            </p:cNvPr>
            <p:cNvSpPr/>
            <p:nvPr/>
          </p:nvSpPr>
          <p:spPr>
            <a:xfrm>
              <a:off x="14542049" y="10591706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5EF0A85-6CE4-8497-4C4B-E9348DA2F0DC}"/>
                </a:ext>
              </a:extLst>
            </p:cNvPr>
            <p:cNvSpPr/>
            <p:nvPr/>
          </p:nvSpPr>
          <p:spPr>
            <a:xfrm>
              <a:off x="14542048" y="11664589"/>
              <a:ext cx="15719685" cy="2591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AB367B-CC4B-C087-0046-39BCB43B6886}"/>
              </a:ext>
            </a:extLst>
          </p:cNvPr>
          <p:cNvGrpSpPr/>
          <p:nvPr/>
        </p:nvGrpSpPr>
        <p:grpSpPr>
          <a:xfrm>
            <a:off x="13737107" y="14850850"/>
            <a:ext cx="11491443" cy="5696151"/>
            <a:chOff x="14336722" y="15023029"/>
            <a:chExt cx="11491443" cy="569615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ACF1F74-5053-374F-6854-91C35585739E}"/>
                </a:ext>
              </a:extLst>
            </p:cNvPr>
            <p:cNvSpPr/>
            <p:nvPr/>
          </p:nvSpPr>
          <p:spPr>
            <a:xfrm>
              <a:off x="14336723" y="15023029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lang="es-ES" sz="2000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1FA1DB45-878C-FD35-6CF1-F3BFD2734D49}"/>
                </a:ext>
              </a:extLst>
            </p:cNvPr>
            <p:cNvSpPr/>
            <p:nvPr/>
          </p:nvSpPr>
          <p:spPr>
            <a:xfrm>
              <a:off x="14336722" y="16317975"/>
              <a:ext cx="11491443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C4FFF3-3DE9-471C-4EDE-7859B3C84FF8}"/>
              </a:ext>
            </a:extLst>
          </p:cNvPr>
          <p:cNvGrpSpPr/>
          <p:nvPr/>
        </p:nvGrpSpPr>
        <p:grpSpPr>
          <a:xfrm>
            <a:off x="31623202" y="24221273"/>
            <a:ext cx="17595430" cy="2357444"/>
            <a:chOff x="31612114" y="27253723"/>
            <a:chExt cx="15637207" cy="711577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E278BDD-3534-DBA0-76D0-C7D45A2C3614}"/>
                </a:ext>
              </a:extLst>
            </p:cNvPr>
            <p:cNvSpPr/>
            <p:nvPr/>
          </p:nvSpPr>
          <p:spPr>
            <a:xfrm>
              <a:off x="31612114" y="27253723"/>
              <a:ext cx="11265198" cy="3065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lang="es-ES" sz="2000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9CD5956-B5FB-4DA3-C9C2-5ABEAB347971}"/>
                </a:ext>
              </a:extLst>
            </p:cNvPr>
            <p:cNvSpPr/>
            <p:nvPr/>
          </p:nvSpPr>
          <p:spPr>
            <a:xfrm>
              <a:off x="31820769" y="27612280"/>
              <a:ext cx="15428552" cy="353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Delete section if not needed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03B50B6-50EF-5C42-BEBF-C22503373161}"/>
              </a:ext>
            </a:extLst>
          </p:cNvPr>
          <p:cNvSpPr/>
          <p:nvPr/>
        </p:nvSpPr>
        <p:spPr>
          <a:xfrm>
            <a:off x="13089078" y="3300057"/>
            <a:ext cx="31254101" cy="241912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solidFill>
                  <a:srgbClr val="3A23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solidFill>
                <a:srgbClr val="3A235F"/>
              </a:solidFill>
              <a:highlight>
                <a:srgbClr val="FFFF00"/>
              </a:highlight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32E15B4F-E475-7F2C-BEA3-8D3CB15A9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7928" y="-1"/>
            <a:ext cx="31347352" cy="324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0000" b="1" spc="2000" dirty="0">
                <a:solidFill>
                  <a:schemeClr val="accent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0000" b="1" spc="2000" dirty="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0000" spc="2000" dirty="0">
              <a:highlight>
                <a:srgbClr val="FFFF00"/>
              </a:highligh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36001EE0-454A-596C-939A-5BDB80809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5280" y="1"/>
            <a:ext cx="6051820" cy="5802318"/>
          </a:xfrm>
          <a:prstGeom prst="rect">
            <a:avLst/>
          </a:prstGeom>
          <a:noFill/>
          <a:ln w="69850">
            <a:solidFill>
              <a:srgbClr val="263873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</a:t>
            </a:r>
          </a:p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logos here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233272-6173-7841-504D-22A08DA0FA95}"/>
              </a:ext>
            </a:extLst>
          </p:cNvPr>
          <p:cNvGrpSpPr/>
          <p:nvPr/>
        </p:nvGrpSpPr>
        <p:grpSpPr>
          <a:xfrm>
            <a:off x="13601077" y="21461574"/>
            <a:ext cx="16651282" cy="7319146"/>
            <a:chOff x="14624525" y="21162897"/>
            <a:chExt cx="11403138" cy="5858750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B5C8D174-D498-99C0-A0BE-B56477106F65}"/>
                </a:ext>
              </a:extLst>
            </p:cNvPr>
            <p:cNvSpPr/>
            <p:nvPr/>
          </p:nvSpPr>
          <p:spPr>
            <a:xfrm>
              <a:off x="14624525" y="21162897"/>
              <a:ext cx="6772578" cy="8130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F32ED10A-C8FB-0642-7D62-D025172814C5}"/>
                </a:ext>
              </a:extLst>
            </p:cNvPr>
            <p:cNvSpPr/>
            <p:nvPr/>
          </p:nvSpPr>
          <p:spPr>
            <a:xfrm>
              <a:off x="14823939" y="22463884"/>
              <a:ext cx="11203724" cy="4557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Importing / inserting files…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Images such as photographs, graphs, diagrams, logos, </a:t>
              </a:r>
              <a:r>
                <a:rPr lang="en-CA" sz="28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etc</a:t>
              </a: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, can be added to the poster. Avoid long numerical tables as they will be difficult to read.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Be aware of the image size you are importing. </a:t>
              </a:r>
            </a:p>
            <a:p>
              <a:pPr>
                <a:spcBef>
                  <a:spcPct val="50000"/>
                </a:spcBef>
              </a:pPr>
              <a:endParaRPr lang="en-CA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Notes about graphs…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For simple graphs use MS Excel, or create the graph directly in PowerPoint.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Graphs created in a scientific graphing program (e.g.. Sigma Plot, Prism, SPSS, Statistics) should be saved as JPEG or TIFF. </a:t>
              </a:r>
            </a:p>
          </p:txBody>
        </p:sp>
      </p:grpSp>
      <p:sp>
        <p:nvSpPr>
          <p:cNvPr id="44" name="CuadroTexto 3">
            <a:extLst>
              <a:ext uri="{FF2B5EF4-FFF2-40B4-BE49-F238E27FC236}">
                <a16:creationId xmlns:a16="http://schemas.microsoft.com/office/drawing/2014/main" id="{97E051BA-905B-18EC-A1EC-BD026DFC872B}"/>
              </a:ext>
            </a:extLst>
          </p:cNvPr>
          <p:cNvSpPr txBox="1"/>
          <p:nvPr/>
        </p:nvSpPr>
        <p:spPr>
          <a:xfrm>
            <a:off x="874951" y="7224216"/>
            <a:ext cx="11702408" cy="108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2088" eaLnBrk="0" hangingPunct="0"/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Insert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Key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Takehome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Message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And/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Or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main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figure/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diagram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9600" b="1" spc="2000" dirty="0"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(Size80-100)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876670-92C5-B802-D41E-30167B269DAC}"/>
              </a:ext>
            </a:extLst>
          </p:cNvPr>
          <p:cNvGrpSpPr/>
          <p:nvPr/>
        </p:nvGrpSpPr>
        <p:grpSpPr>
          <a:xfrm>
            <a:off x="944616" y="28594903"/>
            <a:ext cx="12423644" cy="1723548"/>
            <a:chOff x="335373" y="29712601"/>
            <a:chExt cx="12545322" cy="1723548"/>
          </a:xfrm>
        </p:grpSpPr>
        <p:sp>
          <p:nvSpPr>
            <p:cNvPr id="3" name="Rectángulo 18">
              <a:extLst>
                <a:ext uri="{FF2B5EF4-FFF2-40B4-BE49-F238E27FC236}">
                  <a16:creationId xmlns:a16="http://schemas.microsoft.com/office/drawing/2014/main" id="{48958722-5F0B-CF78-33FA-F8682CBF8115}"/>
                </a:ext>
              </a:extLst>
            </p:cNvPr>
            <p:cNvSpPr/>
            <p:nvPr/>
          </p:nvSpPr>
          <p:spPr>
            <a:xfrm>
              <a:off x="335373" y="29712601"/>
              <a:ext cx="1030909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Acknowledgments (if needed)</a:t>
              </a:r>
              <a:endParaRPr lang="es-ES" sz="4400" dirty="0"/>
            </a:p>
          </p:txBody>
        </p:sp>
        <p:sp>
          <p:nvSpPr>
            <p:cNvPr id="45" name="Rectángulo 19">
              <a:extLst>
                <a:ext uri="{FF2B5EF4-FFF2-40B4-BE49-F238E27FC236}">
                  <a16:creationId xmlns:a16="http://schemas.microsoft.com/office/drawing/2014/main" id="{B701041F-D46C-97D3-9171-A734712C60D3}"/>
                </a:ext>
              </a:extLst>
            </p:cNvPr>
            <p:cNvSpPr/>
            <p:nvPr/>
          </p:nvSpPr>
          <p:spPr>
            <a:xfrm>
              <a:off x="457051" y="30482042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5858205-9198-A5A7-FA13-7C13F0877920}"/>
              </a:ext>
            </a:extLst>
          </p:cNvPr>
          <p:cNvSpPr/>
          <p:nvPr/>
        </p:nvSpPr>
        <p:spPr>
          <a:xfrm>
            <a:off x="7719536" y="0"/>
            <a:ext cx="36685745" cy="580231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F28635-2D41-4104-FC65-D96D12A659F7}"/>
              </a:ext>
            </a:extLst>
          </p:cNvPr>
          <p:cNvGrpSpPr/>
          <p:nvPr/>
        </p:nvGrpSpPr>
        <p:grpSpPr>
          <a:xfrm>
            <a:off x="945808" y="25895762"/>
            <a:ext cx="12422452" cy="2108194"/>
            <a:chOff x="335373" y="29712601"/>
            <a:chExt cx="12551932" cy="2108194"/>
          </a:xfrm>
        </p:grpSpPr>
        <p:sp>
          <p:nvSpPr>
            <p:cNvPr id="38" name="Rectángulo 18">
              <a:extLst>
                <a:ext uri="{FF2B5EF4-FFF2-40B4-BE49-F238E27FC236}">
                  <a16:creationId xmlns:a16="http://schemas.microsoft.com/office/drawing/2014/main" id="{D3CFD28C-37BF-4B4E-50CA-113FE64F8323}"/>
                </a:ext>
              </a:extLst>
            </p:cNvPr>
            <p:cNvSpPr/>
            <p:nvPr/>
          </p:nvSpPr>
          <p:spPr>
            <a:xfrm>
              <a:off x="335373" y="29712601"/>
              <a:ext cx="1030909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Contact information</a:t>
              </a:r>
              <a:endParaRPr lang="es-ES" sz="6000" dirty="0"/>
            </a:p>
          </p:txBody>
        </p:sp>
        <p:sp>
          <p:nvSpPr>
            <p:cNvPr id="39" name="Rectángulo 19">
              <a:extLst>
                <a:ext uri="{FF2B5EF4-FFF2-40B4-BE49-F238E27FC236}">
                  <a16:creationId xmlns:a16="http://schemas.microsoft.com/office/drawing/2014/main" id="{AF74CA10-EB26-A346-ADFA-ADAF19AF8E6F}"/>
                </a:ext>
              </a:extLst>
            </p:cNvPr>
            <p:cNvSpPr/>
            <p:nvPr/>
          </p:nvSpPr>
          <p:spPr>
            <a:xfrm>
              <a:off x="463661" y="30866688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40" name="Picture 2" descr="Bar chart Detailed Rounded Lineal icon">
            <a:extLst>
              <a:ext uri="{FF2B5EF4-FFF2-40B4-BE49-F238E27FC236}">
                <a16:creationId xmlns:a16="http://schemas.microsoft.com/office/drawing/2014/main" id="{13530B8D-E433-23A3-0A04-FD71DA699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010" y="20152381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Placeholders Vector Art &amp; Graphics | freevector.com">
            <a:extLst>
              <a:ext uri="{FF2B5EF4-FFF2-40B4-BE49-F238E27FC236}">
                <a16:creationId xmlns:a16="http://schemas.microsoft.com/office/drawing/2014/main" id="{1FD5AB21-96E1-1DBB-071B-BD7231C12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25566247" y="14958975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ángulo 31">
            <a:extLst>
              <a:ext uri="{FF2B5EF4-FFF2-40B4-BE49-F238E27FC236}">
                <a16:creationId xmlns:a16="http://schemas.microsoft.com/office/drawing/2014/main" id="{BD2C93AA-7631-AF4F-CAA2-6C92D7CCA99C}"/>
              </a:ext>
            </a:extLst>
          </p:cNvPr>
          <p:cNvSpPr/>
          <p:nvPr/>
        </p:nvSpPr>
        <p:spPr>
          <a:xfrm>
            <a:off x="32202630" y="14781450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49" name="Rectángulo 32">
            <a:extLst>
              <a:ext uri="{FF2B5EF4-FFF2-40B4-BE49-F238E27FC236}">
                <a16:creationId xmlns:a16="http://schemas.microsoft.com/office/drawing/2014/main" id="{140FBBCB-EE7A-BCD1-9E23-91DB82970156}"/>
              </a:ext>
            </a:extLst>
          </p:cNvPr>
          <p:cNvSpPr/>
          <p:nvPr/>
        </p:nvSpPr>
        <p:spPr>
          <a:xfrm>
            <a:off x="40468195" y="14583299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pic>
        <p:nvPicPr>
          <p:cNvPr id="51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ED1870EE-4DA4-5AD5-057C-89EDBFA01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3637" y="6804627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7B07549A-580F-AB11-BC6B-C5B38CCE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029" y="6862663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Tabla 66">
            <a:extLst>
              <a:ext uri="{FF2B5EF4-FFF2-40B4-BE49-F238E27FC236}">
                <a16:creationId xmlns:a16="http://schemas.microsoft.com/office/drawing/2014/main" id="{982F68AE-D4B9-95D0-22E0-35F4D4C84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428727"/>
              </p:ext>
            </p:extLst>
          </p:nvPr>
        </p:nvGraphicFramePr>
        <p:xfrm>
          <a:off x="31743166" y="17877759"/>
          <a:ext cx="17595430" cy="50757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19086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869500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46212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82C31730-46DB-3FDB-05F9-0BB06CEFE0DB}"/>
              </a:ext>
            </a:extLst>
          </p:cNvPr>
          <p:cNvSpPr/>
          <p:nvPr/>
        </p:nvSpPr>
        <p:spPr>
          <a:xfrm>
            <a:off x="12697858" y="0"/>
            <a:ext cx="391220" cy="32443659"/>
          </a:xfrm>
          <a:prstGeom prst="rect">
            <a:avLst/>
          </a:prstGeom>
          <a:solidFill>
            <a:srgbClr val="7E14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5" name="Picture 4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A7EE3F60-59E5-9B29-18F0-4511E2B6AE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0" y="347093"/>
            <a:ext cx="4548582" cy="3101911"/>
          </a:xfrm>
          <a:prstGeom prst="rect">
            <a:avLst/>
          </a:prstGeom>
        </p:spPr>
      </p:pic>
      <p:grpSp>
        <p:nvGrpSpPr>
          <p:cNvPr id="19" name="Group 39">
            <a:extLst>
              <a:ext uri="{FF2B5EF4-FFF2-40B4-BE49-F238E27FC236}">
                <a16:creationId xmlns:a16="http://schemas.microsoft.com/office/drawing/2014/main" id="{BF101C9B-D862-72B6-98F2-33A4C1615159}"/>
              </a:ext>
            </a:extLst>
          </p:cNvPr>
          <p:cNvGrpSpPr/>
          <p:nvPr/>
        </p:nvGrpSpPr>
        <p:grpSpPr>
          <a:xfrm>
            <a:off x="31623202" y="28724080"/>
            <a:ext cx="12442831" cy="2662786"/>
            <a:chOff x="14435996" y="29004715"/>
            <a:chExt cx="15825735" cy="2662786"/>
          </a:xfrm>
        </p:grpSpPr>
        <p:sp>
          <p:nvSpPr>
            <p:cNvPr id="27" name="Rectángulo 15">
              <a:extLst>
                <a:ext uri="{FF2B5EF4-FFF2-40B4-BE49-F238E27FC236}">
                  <a16:creationId xmlns:a16="http://schemas.microsoft.com/office/drawing/2014/main" id="{478A715D-A5E6-E8AD-5874-022032FC41E6}"/>
                </a:ext>
              </a:extLst>
            </p:cNvPr>
            <p:cNvSpPr/>
            <p:nvPr/>
          </p:nvSpPr>
          <p:spPr>
            <a:xfrm>
              <a:off x="14435996" y="29004715"/>
              <a:ext cx="815527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Arial Black" panose="020B0A04020102020204" pitchFamily="34" charset="0"/>
                  <a:cs typeface="Arial" panose="020B0604020202020204" pitchFamily="34" charset="0"/>
                </a:rPr>
                <a:t>References (optional)</a:t>
              </a:r>
              <a:endParaRPr lang="es-ES" sz="6000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ángulo 16">
              <a:extLst>
                <a:ext uri="{FF2B5EF4-FFF2-40B4-BE49-F238E27FC236}">
                  <a16:creationId xmlns:a16="http://schemas.microsoft.com/office/drawing/2014/main" id="{7AE8974B-CF6C-29C6-72F8-AB6B3723C712}"/>
                </a:ext>
              </a:extLst>
            </p:cNvPr>
            <p:cNvSpPr/>
            <p:nvPr/>
          </p:nvSpPr>
          <p:spPr>
            <a:xfrm>
              <a:off x="14542048" y="29728509"/>
              <a:ext cx="1571968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4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with BCG – a questionnaire survey of Consultant practice in England and Wales. </a:t>
              </a:r>
              <a:r>
                <a:rPr lang="en-US" sz="24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4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622269D-6072-7C30-425F-6EB9BF232F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820" y="300599"/>
            <a:ext cx="5869838" cy="17103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CF1196-DE27-3216-D958-3CADAD5C12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73135" y="27087874"/>
            <a:ext cx="1290993" cy="50586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EBF1094-D8B8-29B9-FEB0-03C889AAB2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83291" y="128763"/>
            <a:ext cx="1259809" cy="503923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B07C1A5-29FA-11CF-E60A-1521862B12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886" y="31362340"/>
            <a:ext cx="13642829" cy="117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2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9" ma:contentTypeDescription="Create a new document." ma:contentTypeScope="" ma:versionID="0b561b17f7c21f93afa062037f26231d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6c0f4c0e66902de7cd30dab334f64cac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56590C-FA34-45B3-B9F1-1ACDF77DC37E}">
  <ds:schemaRefs>
    <ds:schemaRef ds:uri="3eedaddb-5fc5-4aa6-949a-49b49a2899ba"/>
    <ds:schemaRef ds:uri="http://purl.org/dc/elements/1.1/"/>
    <ds:schemaRef ds:uri="e8282bc9-d012-4bc8-a553-87c6a942cc89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e7e64743-84de-4dc1-8f84-814f03f9b725"/>
    <ds:schemaRef ds:uri="521b6ead-e5be-4d3b-9860-b6e03b66e706"/>
    <ds:schemaRef ds:uri="http://schemas.microsoft.com/office/2006/metadata/properties"/>
    <ds:schemaRef ds:uri="http://purl.org/dc/terms/"/>
    <ds:schemaRef ds:uri="a2d59425-1cce-4a4f-9336-2a5f75205b93"/>
    <ds:schemaRef ds:uri="4222ee06-a7a1-4582-887c-e371f583a6cc"/>
  </ds:schemaRefs>
</ds:datastoreItem>
</file>

<file path=customXml/itemProps3.xml><?xml version="1.0" encoding="utf-8"?>
<ds:datastoreItem xmlns:ds="http://schemas.openxmlformats.org/officeDocument/2006/customXml" ds:itemID="{F9D4129A-C386-4CC7-A869-409D353959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6065</TotalTime>
  <Words>669</Words>
  <Application>Microsoft Office PowerPoint</Application>
  <PresentationFormat>Custom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Patricia Pochelon</cp:lastModifiedBy>
  <cp:revision>3</cp:revision>
  <cp:lastPrinted>2024-04-04T10:01:48Z</cp:lastPrinted>
  <dcterms:created xsi:type="dcterms:W3CDTF">2023-08-15T14:19:39Z</dcterms:created>
  <dcterms:modified xsi:type="dcterms:W3CDTF">2026-02-19T10:30:37Z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