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004B87"/>
    <a:srgbClr val="312F57"/>
    <a:srgbClr val="40E0D0"/>
    <a:srgbClr val="3A235F"/>
    <a:srgbClr val="508541"/>
    <a:srgbClr val="FFBF3F"/>
    <a:srgbClr val="826B6A"/>
    <a:srgbClr val="1A9586"/>
    <a:srgbClr val="DB0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F14D15-87E1-4E5F-B51D-3D9005FD2A13}" v="1" dt="2026-02-19T09:36:23.89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4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custSel modSld">
      <pc:chgData name="Patricia Pochelon" userId="4826ca98-9821-4559-95f0-067a3b3df10b" providerId="ADAL" clId="{51B6038D-75FA-4CB7-A616-3EB5B1E5A615}" dt="2026-02-19T10:30:11.863" v="18" actId="208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30:11.863" v="18" actId="208"/>
        <pc:sldMkLst>
          <pc:docMk/>
          <pc:sldMk cId="2956990771" sldId="315"/>
        </pc:sldMkLst>
        <pc:picChg chg="add mod">
          <ac:chgData name="Patricia Pochelon" userId="4826ca98-9821-4559-95f0-067a3b3df10b" providerId="ADAL" clId="{51B6038D-75FA-4CB7-A616-3EB5B1E5A615}" dt="2026-02-19T09:36:23.899" v="10"/>
          <ac:picMkLst>
            <pc:docMk/>
            <pc:sldMk cId="2956990771" sldId="315"/>
            <ac:picMk id="10" creationId="{72F672CE-811B-DB4C-ED71-2521B4DE7B28}"/>
          </ac:picMkLst>
        </pc:picChg>
        <pc:picChg chg="del">
          <ac:chgData name="Patricia Pochelon" userId="4826ca98-9821-4559-95f0-067a3b3df10b" providerId="ADAL" clId="{51B6038D-75FA-4CB7-A616-3EB5B1E5A615}" dt="2026-02-19T09:36:12.195" v="9" actId="478"/>
          <ac:picMkLst>
            <pc:docMk/>
            <pc:sldMk cId="2956990771" sldId="315"/>
            <ac:picMk id="19" creationId="{169E8967-10F9-EBA2-9425-9672C7B718BF}"/>
          </ac:picMkLst>
        </pc:picChg>
        <pc:picChg chg="add mod">
          <ac:chgData name="Patricia Pochelon" userId="4826ca98-9821-4559-95f0-067a3b3df10b" providerId="ADAL" clId="{51B6038D-75FA-4CB7-A616-3EB5B1E5A615}" dt="2026-02-19T09:36:23.899" v="10"/>
          <ac:picMkLst>
            <pc:docMk/>
            <pc:sldMk cId="2956990771" sldId="315"/>
            <ac:picMk id="20" creationId="{03120589-391E-F64D-3142-6E0BA2C98614}"/>
          </ac:picMkLst>
        </pc:picChg>
        <pc:picChg chg="del">
          <ac:chgData name="Patricia Pochelon" userId="4826ca98-9821-4559-95f0-067a3b3df10b" providerId="ADAL" clId="{51B6038D-75FA-4CB7-A616-3EB5B1E5A615}" dt="2026-02-19T09:36:11.258" v="8" actId="478"/>
          <ac:picMkLst>
            <pc:docMk/>
            <pc:sldMk cId="2956990771" sldId="315"/>
            <ac:picMk id="29" creationId="{8EFD8E60-33B7-A141-B40E-F7B80AB68484}"/>
          </ac:picMkLst>
        </pc:picChg>
        <pc:cxnChg chg="mod">
          <ac:chgData name="Patricia Pochelon" userId="4826ca98-9821-4559-95f0-067a3b3df10b" providerId="ADAL" clId="{51B6038D-75FA-4CB7-A616-3EB5B1E5A615}" dt="2026-02-19T10:30:02.426" v="15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51B6038D-75FA-4CB7-A616-3EB5B1E5A615}" dt="2026-02-19T10:29:48.024" v="11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51B6038D-75FA-4CB7-A616-3EB5B1E5A615}" dt="2026-02-19T10:29:59.185" v="14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51B6038D-75FA-4CB7-A616-3EB5B1E5A615}" dt="2026-02-19T10:29:52.419" v="12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51B6038D-75FA-4CB7-A616-3EB5B1E5A615}" dt="2026-02-19T10:30:05.847" v="16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51B6038D-75FA-4CB7-A616-3EB5B1E5A615}" dt="2026-02-19T10:30:08.818" v="17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51B6038D-75FA-4CB7-A616-3EB5B1E5A615}" dt="2026-02-19T10:30:11.863" v="18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51B6038D-75FA-4CB7-A616-3EB5B1E5A615}" dt="2026-02-19T10:29:55.700" v="13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019363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34705" y="25055942"/>
            <a:ext cx="25451644" cy="1828037"/>
            <a:chOff x="926433" y="19609904"/>
            <a:chExt cx="23182338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433" y="20618546"/>
              <a:ext cx="23182338" cy="48821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8116842" cy="1882074"/>
            <a:chOff x="1384882" y="22762032"/>
            <a:chExt cx="15253823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591224"/>
              <a:ext cx="15253821" cy="48821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312F57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265882" y="28832834"/>
            <a:ext cx="13370111" cy="2776124"/>
            <a:chOff x="431470" y="25542147"/>
            <a:chExt cx="23753501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1470" y="26326189"/>
              <a:ext cx="23753501" cy="50428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2" y="25542147"/>
              <a:ext cx="192643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C21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DC214E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3038654" cy="4437529"/>
            <a:chOff x="1166852" y="14885504"/>
            <a:chExt cx="23038654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67477"/>
              <a:ext cx="23038654" cy="112578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 flipV="1">
            <a:off x="1131240" y="8200647"/>
            <a:ext cx="48555109" cy="132871"/>
          </a:xfrm>
          <a:prstGeom prst="line">
            <a:avLst/>
          </a:prstGeom>
          <a:noFill/>
          <a:ln w="1270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672CE-811B-DB4C-ED71-2521B4DE7B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791" y="76627"/>
            <a:ext cx="5869838" cy="1710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120589-391E-F64D-3142-6E0BA2C9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94639" y="27213520"/>
            <a:ext cx="1259809" cy="50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5167F4-F410-46E3-856D-5F241E5724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6167</TotalTime>
  <Words>782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dcterms:created xsi:type="dcterms:W3CDTF">2023-08-15T14:19:39Z</dcterms:created>
  <dcterms:modified xsi:type="dcterms:W3CDTF">2026-02-19T10:30:14Z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