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</p:sldIdLst>
  <p:sldSz cx="5045710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 userDrawn="1">
          <p15:clr>
            <a:srgbClr val="A4A3A4"/>
          </p15:clr>
        </p15:guide>
        <p15:guide id="2" pos="158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1416"/>
    <a:srgbClr val="004B87"/>
    <a:srgbClr val="312F57"/>
    <a:srgbClr val="40E0D0"/>
    <a:srgbClr val="3A235F"/>
    <a:srgbClr val="508541"/>
    <a:srgbClr val="FFBF3F"/>
    <a:srgbClr val="826B6A"/>
    <a:srgbClr val="1A9586"/>
    <a:srgbClr val="DB0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E9FF69-BABE-4E73-9A51-F30D50FFB8A3}" v="4" dt="2026-02-19T09:34:32.825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2" d="100"/>
          <a:sy n="22" d="100"/>
        </p:scale>
        <p:origin x="1272" y="36"/>
      </p:cViewPr>
      <p:guideLst>
        <p:guide orient="horz" pos="10204"/>
        <p:guide pos="15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Pochelon" userId="4826ca98-9821-4559-95f0-067a3b3df10b" providerId="ADAL" clId="{51B6038D-75FA-4CB7-A616-3EB5B1E5A615}"/>
    <pc:docChg chg="custSel modSld">
      <pc:chgData name="Patricia Pochelon" userId="4826ca98-9821-4559-95f0-067a3b3df10b" providerId="ADAL" clId="{51B6038D-75FA-4CB7-A616-3EB5B1E5A615}" dt="2026-02-19T10:29:36.095" v="8" actId="207"/>
      <pc:docMkLst>
        <pc:docMk/>
      </pc:docMkLst>
      <pc:sldChg chg="addSp delSp modSp mod">
        <pc:chgData name="Patricia Pochelon" userId="4826ca98-9821-4559-95f0-067a3b3df10b" providerId="ADAL" clId="{51B6038D-75FA-4CB7-A616-3EB5B1E5A615}" dt="2026-02-19T10:29:36.095" v="8" actId="207"/>
        <pc:sldMkLst>
          <pc:docMk/>
          <pc:sldMk cId="1681128283" sldId="258"/>
        </pc:sldMkLst>
        <pc:spChg chg="mod">
          <ac:chgData name="Patricia Pochelon" userId="4826ca98-9821-4559-95f0-067a3b3df10b" providerId="ADAL" clId="{51B6038D-75FA-4CB7-A616-3EB5B1E5A615}" dt="2026-02-19T09:34:32.825" v="6" actId="1076"/>
          <ac:spMkLst>
            <pc:docMk/>
            <pc:sldMk cId="1681128283" sldId="258"/>
            <ac:spMk id="3" creationId="{48958722-5F0B-CF78-33FA-F8682CBF8115}"/>
          </ac:spMkLst>
        </pc:spChg>
        <pc:spChg chg="mod">
          <ac:chgData name="Patricia Pochelon" userId="4826ca98-9821-4559-95f0-067a3b3df10b" providerId="ADAL" clId="{51B6038D-75FA-4CB7-A616-3EB5B1E5A615}" dt="2026-02-19T09:34:32.825" v="6" actId="1076"/>
          <ac:spMkLst>
            <pc:docMk/>
            <pc:sldMk cId="1681128283" sldId="258"/>
            <ac:spMk id="38" creationId="{D3CFD28C-37BF-4B4E-50CA-113FE64F8323}"/>
          </ac:spMkLst>
        </pc:spChg>
        <pc:spChg chg="mod">
          <ac:chgData name="Patricia Pochelon" userId="4826ca98-9821-4559-95f0-067a3b3df10b" providerId="ADAL" clId="{51B6038D-75FA-4CB7-A616-3EB5B1E5A615}" dt="2026-02-19T09:34:32.825" v="6" actId="1076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Patricia Pochelon" userId="4826ca98-9821-4559-95f0-067a3b3df10b" providerId="ADAL" clId="{51B6038D-75FA-4CB7-A616-3EB5B1E5A615}" dt="2026-02-19T09:34:32.825" v="6" actId="1076"/>
          <ac:spMkLst>
            <pc:docMk/>
            <pc:sldMk cId="1681128283" sldId="258"/>
            <ac:spMk id="45" creationId="{B701041F-D46C-97D3-9171-A734712C60D3}"/>
          </ac:spMkLst>
        </pc:spChg>
        <pc:spChg chg="mod">
          <ac:chgData name="Patricia Pochelon" userId="4826ca98-9821-4559-95f0-067a3b3df10b" providerId="ADAL" clId="{51B6038D-75FA-4CB7-A616-3EB5B1E5A615}" dt="2026-02-19T10:29:30.551" v="7" actId="207"/>
          <ac:spMkLst>
            <pc:docMk/>
            <pc:sldMk cId="1681128283" sldId="258"/>
            <ac:spMk id="55" creationId="{82C31730-46DB-3FDB-05F9-0BB06CEFE0DB}"/>
          </ac:spMkLst>
        </pc:spChg>
        <pc:grpChg chg="mod">
          <ac:chgData name="Patricia Pochelon" userId="4826ca98-9821-4559-95f0-067a3b3df10b" providerId="ADAL" clId="{51B6038D-75FA-4CB7-A616-3EB5B1E5A615}" dt="2026-02-19T09:34:32.825" v="6" actId="1076"/>
          <ac:grpSpMkLst>
            <pc:docMk/>
            <pc:sldMk cId="1681128283" sldId="258"/>
            <ac:grpSpMk id="20" creationId="{EE876670-92C5-B802-D41E-30167B269DAC}"/>
          </ac:grpSpMkLst>
        </pc:grpChg>
        <pc:grpChg chg="mod">
          <ac:chgData name="Patricia Pochelon" userId="4826ca98-9821-4559-95f0-067a3b3df10b" providerId="ADAL" clId="{51B6038D-75FA-4CB7-A616-3EB5B1E5A615}" dt="2026-02-19T09:34:32.825" v="6" actId="1076"/>
          <ac:grpSpMkLst>
            <pc:docMk/>
            <pc:sldMk cId="1681128283" sldId="258"/>
            <ac:grpSpMk id="37" creationId="{A3F28635-2D41-4104-FC65-D96D12A659F7}"/>
          </ac:grpSpMkLst>
        </pc:grpChg>
        <pc:graphicFrameChg chg="modGraphic">
          <ac:chgData name="Patricia Pochelon" userId="4826ca98-9821-4559-95f0-067a3b3df10b" providerId="ADAL" clId="{51B6038D-75FA-4CB7-A616-3EB5B1E5A615}" dt="2026-02-19T10:29:36.095" v="8" actId="207"/>
          <ac:graphicFrameMkLst>
            <pc:docMk/>
            <pc:sldMk cId="1681128283" sldId="258"/>
            <ac:graphicFrameMk id="53" creationId="{982F68AE-D4B9-95D0-22E0-35F4D4C8492C}"/>
          </ac:graphicFrameMkLst>
        </pc:graphicFrameChg>
        <pc:picChg chg="del">
          <ac:chgData name="Patricia Pochelon" userId="4826ca98-9821-4559-95f0-067a3b3df10b" providerId="ADAL" clId="{51B6038D-75FA-4CB7-A616-3EB5B1E5A615}" dt="2026-02-19T09:34:00.258" v="2" actId="478"/>
          <ac:picMkLst>
            <pc:docMk/>
            <pc:sldMk cId="1681128283" sldId="258"/>
            <ac:picMk id="2" creationId="{92F0ADFC-486C-A399-AB0A-34954DE22455}"/>
          </ac:picMkLst>
        </pc:picChg>
        <pc:picChg chg="add mod">
          <ac:chgData name="Patricia Pochelon" userId="4826ca98-9821-4559-95f0-067a3b3df10b" providerId="ADAL" clId="{51B6038D-75FA-4CB7-A616-3EB5B1E5A615}" dt="2026-02-19T09:34:09.851" v="4"/>
          <ac:picMkLst>
            <pc:docMk/>
            <pc:sldMk cId="1681128283" sldId="258"/>
            <ac:picMk id="14" creationId="{657A6303-748B-65E3-02B9-48F4739BE97F}"/>
          </ac:picMkLst>
        </pc:picChg>
        <pc:picChg chg="add mod">
          <ac:chgData name="Patricia Pochelon" userId="4826ca98-9821-4559-95f0-067a3b3df10b" providerId="ADAL" clId="{51B6038D-75FA-4CB7-A616-3EB5B1E5A615}" dt="2026-02-19T09:34:09.851" v="4"/>
          <ac:picMkLst>
            <pc:docMk/>
            <pc:sldMk cId="1681128283" sldId="258"/>
            <ac:picMk id="16" creationId="{15216A5A-B119-6EA7-563B-9A4B436A1889}"/>
          </ac:picMkLst>
        </pc:picChg>
        <pc:picChg chg="add mod">
          <ac:chgData name="Patricia Pochelon" userId="4826ca98-9821-4559-95f0-067a3b3df10b" providerId="ADAL" clId="{51B6038D-75FA-4CB7-A616-3EB5B1E5A615}" dt="2026-02-19T09:34:17.631" v="5"/>
          <ac:picMkLst>
            <pc:docMk/>
            <pc:sldMk cId="1681128283" sldId="258"/>
            <ac:picMk id="17" creationId="{6EC5B939-6E1C-D98B-D1DB-B40ABFAB074B}"/>
          </ac:picMkLst>
        </pc:picChg>
        <pc:picChg chg="add mod">
          <ac:chgData name="Patricia Pochelon" userId="4826ca98-9821-4559-95f0-067a3b3df10b" providerId="ADAL" clId="{51B6038D-75FA-4CB7-A616-3EB5B1E5A615}" dt="2026-02-19T09:34:17.631" v="5"/>
          <ac:picMkLst>
            <pc:docMk/>
            <pc:sldMk cId="1681128283" sldId="258"/>
            <ac:picMk id="29" creationId="{0E584869-CE2D-B695-7842-69971CC740F4}"/>
          </ac:picMkLst>
        </pc:picChg>
        <pc:picChg chg="add mod">
          <ac:chgData name="Patricia Pochelon" userId="4826ca98-9821-4559-95f0-067a3b3df10b" providerId="ADAL" clId="{51B6038D-75FA-4CB7-A616-3EB5B1E5A615}" dt="2026-02-19T09:34:17.631" v="5"/>
          <ac:picMkLst>
            <pc:docMk/>
            <pc:sldMk cId="1681128283" sldId="258"/>
            <ac:picMk id="30" creationId="{EE3FA6F6-FE5B-9E69-571C-062D96E74B9E}"/>
          </ac:picMkLst>
        </pc:picChg>
        <pc:picChg chg="add mod">
          <ac:chgData name="Patricia Pochelon" userId="4826ca98-9821-4559-95f0-067a3b3df10b" providerId="ADAL" clId="{51B6038D-75FA-4CB7-A616-3EB5B1E5A615}" dt="2026-02-19T09:34:17.631" v="5"/>
          <ac:picMkLst>
            <pc:docMk/>
            <pc:sldMk cId="1681128283" sldId="258"/>
            <ac:picMk id="31" creationId="{6AC900EA-8E13-8BEB-D999-C8213B16893D}"/>
          </ac:picMkLst>
        </pc:picChg>
        <pc:picChg chg="mod">
          <ac:chgData name="Patricia Pochelon" userId="4826ca98-9821-4559-95f0-067a3b3df10b" providerId="ADAL" clId="{51B6038D-75FA-4CB7-A616-3EB5B1E5A615}" dt="2026-02-19T09:34:32.825" v="6" actId="1076"/>
          <ac:picMkLst>
            <pc:docMk/>
            <pc:sldMk cId="1681128283" sldId="258"/>
            <ac:picMk id="40" creationId="{13530B8D-E433-23A3-0A04-FD71DA69932A}"/>
          </ac:picMkLst>
        </pc:picChg>
        <pc:picChg chg="del">
          <ac:chgData name="Patricia Pochelon" userId="4826ca98-9821-4559-95f0-067a3b3df10b" providerId="ADAL" clId="{51B6038D-75FA-4CB7-A616-3EB5B1E5A615}" dt="2026-02-19T09:34:01.945" v="3" actId="478"/>
          <ac:picMkLst>
            <pc:docMk/>
            <pc:sldMk cId="1681128283" sldId="258"/>
            <ac:picMk id="41" creationId="{E81717B2-B6CB-4792-357D-5158AB503F0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19.02.2026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6410197-1AE1-C3AB-7F35-E4FFC939B67F}"/>
              </a:ext>
            </a:extLst>
          </p:cNvPr>
          <p:cNvSpPr/>
          <p:nvPr/>
        </p:nvSpPr>
        <p:spPr>
          <a:xfrm>
            <a:off x="-117934" y="-1"/>
            <a:ext cx="12838165" cy="324436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87FCCE3-1BF0-D1E6-87F2-B5D2FA6F378C}"/>
              </a:ext>
            </a:extLst>
          </p:cNvPr>
          <p:cNvGrpSpPr/>
          <p:nvPr/>
        </p:nvGrpSpPr>
        <p:grpSpPr>
          <a:xfrm>
            <a:off x="13661532" y="6849102"/>
            <a:ext cx="17070065" cy="2977739"/>
            <a:chOff x="14542049" y="7423320"/>
            <a:chExt cx="17070065" cy="2977739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494970B5-E454-E5A1-4D50-11509E5DD563}"/>
                </a:ext>
              </a:extLst>
            </p:cNvPr>
            <p:cNvSpPr/>
            <p:nvPr/>
          </p:nvSpPr>
          <p:spPr>
            <a:xfrm>
              <a:off x="14542049" y="7423320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Introduction</a:t>
              </a:r>
              <a:r>
                <a:rPr lang="en-US" sz="2000" b="1" dirty="0">
                  <a:solidFill>
                    <a:schemeClr val="accent4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112DEFD3-C973-EABE-BEA0-0D991203463D}"/>
                </a:ext>
              </a:extLst>
            </p:cNvPr>
            <p:cNvSpPr/>
            <p:nvPr/>
          </p:nvSpPr>
          <p:spPr>
            <a:xfrm>
              <a:off x="14624525" y="8800621"/>
              <a:ext cx="16987589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You may edit the size of the font, the sections distribution and the colour scheme if wanted. All modifications concerning the background/title display are to be done at a Master Slide level. 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AU" sz="2800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Text size: 36-40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DD550D3-8FA9-0946-C0FA-89090029FE7D}"/>
              </a:ext>
            </a:extLst>
          </p:cNvPr>
          <p:cNvGrpSpPr/>
          <p:nvPr/>
        </p:nvGrpSpPr>
        <p:grpSpPr>
          <a:xfrm>
            <a:off x="13771359" y="10139705"/>
            <a:ext cx="15719685" cy="3664362"/>
            <a:chOff x="14542048" y="10591706"/>
            <a:chExt cx="15719685" cy="366436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70694A4A-A813-6E31-4C2B-F62D735EBD16}"/>
                </a:ext>
              </a:extLst>
            </p:cNvPr>
            <p:cNvSpPr/>
            <p:nvPr/>
          </p:nvSpPr>
          <p:spPr>
            <a:xfrm>
              <a:off x="14542049" y="10591706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B5EF0A85-6CE4-8497-4C4B-E9348DA2F0DC}"/>
                </a:ext>
              </a:extLst>
            </p:cNvPr>
            <p:cNvSpPr/>
            <p:nvPr/>
          </p:nvSpPr>
          <p:spPr>
            <a:xfrm>
              <a:off x="14542048" y="11664589"/>
              <a:ext cx="15719685" cy="2591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text,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5AB367B-CC4B-C087-0046-39BCB43B6886}"/>
              </a:ext>
            </a:extLst>
          </p:cNvPr>
          <p:cNvGrpSpPr/>
          <p:nvPr/>
        </p:nvGrpSpPr>
        <p:grpSpPr>
          <a:xfrm>
            <a:off x="13737107" y="14850850"/>
            <a:ext cx="11491443" cy="5696151"/>
            <a:chOff x="14336722" y="15023029"/>
            <a:chExt cx="11491443" cy="5696151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9ACF1F74-5053-374F-6854-91C35585739E}"/>
                </a:ext>
              </a:extLst>
            </p:cNvPr>
            <p:cNvSpPr/>
            <p:nvPr/>
          </p:nvSpPr>
          <p:spPr>
            <a:xfrm>
              <a:off x="14336723" y="15023029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lang="es-ES" sz="2000" dirty="0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1FA1DB45-878C-FD35-6CF1-F3BFD2734D49}"/>
                </a:ext>
              </a:extLst>
            </p:cNvPr>
            <p:cNvSpPr/>
            <p:nvPr/>
          </p:nvSpPr>
          <p:spPr>
            <a:xfrm>
              <a:off x="14336722" y="16317975"/>
              <a:ext cx="11491443" cy="4401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C4FFF3-3DE9-471C-4EDE-7859B3C84FF8}"/>
              </a:ext>
            </a:extLst>
          </p:cNvPr>
          <p:cNvGrpSpPr/>
          <p:nvPr/>
        </p:nvGrpSpPr>
        <p:grpSpPr>
          <a:xfrm>
            <a:off x="31623202" y="24221273"/>
            <a:ext cx="17595430" cy="2357444"/>
            <a:chOff x="31612114" y="27253723"/>
            <a:chExt cx="15637207" cy="711577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CE278BDD-3534-DBA0-76D0-C7D45A2C3614}"/>
                </a:ext>
              </a:extLst>
            </p:cNvPr>
            <p:cNvSpPr/>
            <p:nvPr/>
          </p:nvSpPr>
          <p:spPr>
            <a:xfrm>
              <a:off x="31612114" y="27253723"/>
              <a:ext cx="11265198" cy="3065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lang="es-ES" sz="2000" dirty="0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9CD5956-B5FB-4DA3-C9C2-5ABEAB347971}"/>
                </a:ext>
              </a:extLst>
            </p:cNvPr>
            <p:cNvSpPr/>
            <p:nvPr/>
          </p:nvSpPr>
          <p:spPr>
            <a:xfrm>
              <a:off x="31820769" y="27612280"/>
              <a:ext cx="15428552" cy="353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Delete section if not needed</a:t>
              </a:r>
              <a:endParaRPr lang="en-A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03B50B6-50EF-5C42-BEBF-C22503373161}"/>
              </a:ext>
            </a:extLst>
          </p:cNvPr>
          <p:cNvSpPr/>
          <p:nvPr/>
        </p:nvSpPr>
        <p:spPr>
          <a:xfrm>
            <a:off x="13089078" y="3300057"/>
            <a:ext cx="31254101" cy="2419124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 dirty="0"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solidFill>
                  <a:srgbClr val="3A235F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 dirty="0">
              <a:solidFill>
                <a:srgbClr val="3A235F"/>
              </a:solidFill>
              <a:highlight>
                <a:srgbClr val="FFFF00"/>
              </a:highlight>
            </a:endParaRPr>
          </a:p>
        </p:txBody>
      </p:sp>
      <p:sp>
        <p:nvSpPr>
          <p:cNvPr id="22" name="Text Box 2">
            <a:extLst>
              <a:ext uri="{FF2B5EF4-FFF2-40B4-BE49-F238E27FC236}">
                <a16:creationId xmlns:a16="http://schemas.microsoft.com/office/drawing/2014/main" id="{32E15B4F-E475-7F2C-BEA3-8D3CB15A9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57928" y="-1"/>
            <a:ext cx="31347352" cy="324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10000" b="1" spc="2000" dirty="0">
                <a:solidFill>
                  <a:schemeClr val="accent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 </a:t>
            </a:r>
          </a:p>
          <a:p>
            <a:pPr algn="ctr"/>
            <a:r>
              <a:rPr lang="en-GB" sz="10000" b="1" spc="2000" dirty="0"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endParaRPr lang="en-AU" sz="10000" spc="2000" dirty="0">
              <a:highlight>
                <a:srgbClr val="FFFF00"/>
              </a:highligh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36001EE0-454A-596C-939A-5BDB80809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5280" y="1"/>
            <a:ext cx="6051820" cy="5802318"/>
          </a:xfrm>
          <a:prstGeom prst="rect">
            <a:avLst/>
          </a:prstGeom>
          <a:noFill/>
          <a:ln w="69850">
            <a:solidFill>
              <a:srgbClr val="263873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</a:t>
            </a:r>
          </a:p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logos here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6233272-6173-7841-504D-22A08DA0FA95}"/>
              </a:ext>
            </a:extLst>
          </p:cNvPr>
          <p:cNvGrpSpPr/>
          <p:nvPr/>
        </p:nvGrpSpPr>
        <p:grpSpPr>
          <a:xfrm>
            <a:off x="13601077" y="21461574"/>
            <a:ext cx="16651282" cy="7319146"/>
            <a:chOff x="14624525" y="21162897"/>
            <a:chExt cx="11403138" cy="5858750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B5C8D174-D498-99C0-A0BE-B56477106F65}"/>
                </a:ext>
              </a:extLst>
            </p:cNvPr>
            <p:cNvSpPr/>
            <p:nvPr/>
          </p:nvSpPr>
          <p:spPr>
            <a:xfrm>
              <a:off x="14624525" y="21162897"/>
              <a:ext cx="6772578" cy="8130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F32ED10A-C8FB-0642-7D62-D025172814C5}"/>
                </a:ext>
              </a:extLst>
            </p:cNvPr>
            <p:cNvSpPr/>
            <p:nvPr/>
          </p:nvSpPr>
          <p:spPr>
            <a:xfrm>
              <a:off x="14823939" y="22463884"/>
              <a:ext cx="11203724" cy="4557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Importing / inserting files…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Images such as photographs, graphs, diagrams, logos, </a:t>
              </a:r>
              <a:r>
                <a:rPr lang="en-CA" sz="28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etc</a:t>
              </a: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, can be added to the poster. Avoid long numerical tables as they will be difficult to read.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  </a:r>
            </a:p>
            <a:p>
              <a:pPr>
                <a:spcBef>
                  <a:spcPct val="50000"/>
                </a:spcBef>
              </a:pPr>
              <a:r>
                <a:rPr lang="en-CA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Be aware of the image size you are importing. </a:t>
              </a:r>
            </a:p>
            <a:p>
              <a:pPr>
                <a:spcBef>
                  <a:spcPct val="50000"/>
                </a:spcBef>
              </a:pPr>
              <a:endParaRPr lang="en-CA" sz="2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Notes about graphs…</a:t>
              </a: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For simple graphs use MS Excel, or create the graph directly in PowerPoint.</a:t>
              </a:r>
            </a:p>
            <a:p>
              <a:pPr>
                <a:spcBef>
                  <a:spcPct val="50000"/>
                </a:spcBef>
              </a:pPr>
              <a:r>
                <a:rPr lang="en-CA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Graphs created in a scientific graphing program (e.g.. Sigma Plot, Prism, SPSS, Statistics) should be saved as JPEG or TIFF. </a:t>
              </a:r>
            </a:p>
          </p:txBody>
        </p:sp>
      </p:grpSp>
      <p:sp>
        <p:nvSpPr>
          <p:cNvPr id="44" name="CuadroTexto 3">
            <a:extLst>
              <a:ext uri="{FF2B5EF4-FFF2-40B4-BE49-F238E27FC236}">
                <a16:creationId xmlns:a16="http://schemas.microsoft.com/office/drawing/2014/main" id="{97E051BA-905B-18EC-A1EC-BD026DFC872B}"/>
              </a:ext>
            </a:extLst>
          </p:cNvPr>
          <p:cNvSpPr txBox="1"/>
          <p:nvPr/>
        </p:nvSpPr>
        <p:spPr>
          <a:xfrm>
            <a:off x="874951" y="7224216"/>
            <a:ext cx="11702408" cy="10802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92088" eaLnBrk="0" hangingPunct="0"/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Insert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Key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Takehome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Message</a:t>
            </a:r>
            <a:endParaRPr lang="es-ES" sz="10000" b="1" spc="2000" dirty="0">
              <a:solidFill>
                <a:schemeClr val="bg1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And/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Or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main</a:t>
            </a:r>
            <a:r>
              <a:rPr lang="es-ES" sz="10000" b="1" spc="2000" dirty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figure/</a:t>
            </a:r>
            <a:r>
              <a:rPr lang="es-ES" sz="10000" b="1" spc="2000" dirty="0" err="1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diagram</a:t>
            </a:r>
            <a:endParaRPr lang="es-ES" sz="10000" b="1" spc="2000" dirty="0">
              <a:solidFill>
                <a:schemeClr val="bg1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r>
              <a:rPr lang="es-ES" sz="9600" b="1" spc="2000" dirty="0">
                <a:highlight>
                  <a:srgbClr val="FFFF00"/>
                </a:highlight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(Size80-100)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876670-92C5-B802-D41E-30167B269DAC}"/>
              </a:ext>
            </a:extLst>
          </p:cNvPr>
          <p:cNvGrpSpPr/>
          <p:nvPr/>
        </p:nvGrpSpPr>
        <p:grpSpPr>
          <a:xfrm>
            <a:off x="740213" y="28974889"/>
            <a:ext cx="12423644" cy="1723548"/>
            <a:chOff x="335373" y="29712601"/>
            <a:chExt cx="12545322" cy="1723548"/>
          </a:xfrm>
        </p:grpSpPr>
        <p:sp>
          <p:nvSpPr>
            <p:cNvPr id="3" name="Rectángulo 18">
              <a:extLst>
                <a:ext uri="{FF2B5EF4-FFF2-40B4-BE49-F238E27FC236}">
                  <a16:creationId xmlns:a16="http://schemas.microsoft.com/office/drawing/2014/main" id="{48958722-5F0B-CF78-33FA-F8682CBF8115}"/>
                </a:ext>
              </a:extLst>
            </p:cNvPr>
            <p:cNvSpPr/>
            <p:nvPr/>
          </p:nvSpPr>
          <p:spPr>
            <a:xfrm>
              <a:off x="335373" y="29712601"/>
              <a:ext cx="1030909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Acknowledgments (if needed)</a:t>
              </a:r>
              <a:endParaRPr lang="es-ES" sz="4400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5" name="Rectángulo 19">
              <a:extLst>
                <a:ext uri="{FF2B5EF4-FFF2-40B4-BE49-F238E27FC236}">
                  <a16:creationId xmlns:a16="http://schemas.microsoft.com/office/drawing/2014/main" id="{B701041F-D46C-97D3-9171-A734712C60D3}"/>
                </a:ext>
              </a:extLst>
            </p:cNvPr>
            <p:cNvSpPr/>
            <p:nvPr/>
          </p:nvSpPr>
          <p:spPr>
            <a:xfrm>
              <a:off x="457051" y="30482042"/>
              <a:ext cx="124236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r>
                <a:rPr lang="en-AU" sz="2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e.g</a:t>
              </a:r>
              <a:r>
                <a:rPr lang="en-AU" sz="2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Presenting author name: email @uni.com.</a:t>
              </a:r>
              <a:endParaRPr lang="en-A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5858205-9198-A5A7-FA13-7C13F0877920}"/>
              </a:ext>
            </a:extLst>
          </p:cNvPr>
          <p:cNvSpPr/>
          <p:nvPr/>
        </p:nvSpPr>
        <p:spPr>
          <a:xfrm>
            <a:off x="7719536" y="0"/>
            <a:ext cx="36685745" cy="580231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3F28635-2D41-4104-FC65-D96D12A659F7}"/>
              </a:ext>
            </a:extLst>
          </p:cNvPr>
          <p:cNvGrpSpPr/>
          <p:nvPr/>
        </p:nvGrpSpPr>
        <p:grpSpPr>
          <a:xfrm>
            <a:off x="741405" y="26275748"/>
            <a:ext cx="12422452" cy="2108194"/>
            <a:chOff x="335373" y="29712601"/>
            <a:chExt cx="12551932" cy="2108194"/>
          </a:xfrm>
        </p:grpSpPr>
        <p:sp>
          <p:nvSpPr>
            <p:cNvPr id="38" name="Rectángulo 18">
              <a:extLst>
                <a:ext uri="{FF2B5EF4-FFF2-40B4-BE49-F238E27FC236}">
                  <a16:creationId xmlns:a16="http://schemas.microsoft.com/office/drawing/2014/main" id="{D3CFD28C-37BF-4B4E-50CA-113FE64F8323}"/>
                </a:ext>
              </a:extLst>
            </p:cNvPr>
            <p:cNvSpPr/>
            <p:nvPr/>
          </p:nvSpPr>
          <p:spPr>
            <a:xfrm>
              <a:off x="335373" y="29712601"/>
              <a:ext cx="1030909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Contact information</a:t>
              </a:r>
              <a:endParaRPr lang="es-ES" sz="6000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39" name="Rectángulo 19">
              <a:extLst>
                <a:ext uri="{FF2B5EF4-FFF2-40B4-BE49-F238E27FC236}">
                  <a16:creationId xmlns:a16="http://schemas.microsoft.com/office/drawing/2014/main" id="{AF74CA10-EB26-A346-ADFA-ADAF19AF8E6F}"/>
                </a:ext>
              </a:extLst>
            </p:cNvPr>
            <p:cNvSpPr/>
            <p:nvPr/>
          </p:nvSpPr>
          <p:spPr>
            <a:xfrm>
              <a:off x="463661" y="30866688"/>
              <a:ext cx="1242364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r>
                <a:rPr lang="en-AU" sz="2800" dirty="0" err="1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e.g</a:t>
              </a:r>
              <a:r>
                <a:rPr lang="en-AU" sz="2800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Presenting author name: email @uni.com.</a:t>
              </a:r>
              <a:endParaRPr lang="en-A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pic>
        <p:nvPicPr>
          <p:cNvPr id="40" name="Picture 2" descr="Bar chart Detailed Rounded Lineal icon">
            <a:extLst>
              <a:ext uri="{FF2B5EF4-FFF2-40B4-BE49-F238E27FC236}">
                <a16:creationId xmlns:a16="http://schemas.microsoft.com/office/drawing/2014/main" id="{13530B8D-E433-23A3-0A04-FD71DA699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607" y="20532367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Placeholders Vector Art &amp; Graphics | freevector.com">
            <a:extLst>
              <a:ext uri="{FF2B5EF4-FFF2-40B4-BE49-F238E27FC236}">
                <a16:creationId xmlns:a16="http://schemas.microsoft.com/office/drawing/2014/main" id="{1FD5AB21-96E1-1DBB-071B-BD7231C12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25566247" y="14958975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ángulo 31">
            <a:extLst>
              <a:ext uri="{FF2B5EF4-FFF2-40B4-BE49-F238E27FC236}">
                <a16:creationId xmlns:a16="http://schemas.microsoft.com/office/drawing/2014/main" id="{BD2C93AA-7631-AF4F-CAA2-6C92D7CCA99C}"/>
              </a:ext>
            </a:extLst>
          </p:cNvPr>
          <p:cNvSpPr/>
          <p:nvPr/>
        </p:nvSpPr>
        <p:spPr>
          <a:xfrm>
            <a:off x="32202630" y="14781450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49" name="Rectángulo 32">
            <a:extLst>
              <a:ext uri="{FF2B5EF4-FFF2-40B4-BE49-F238E27FC236}">
                <a16:creationId xmlns:a16="http://schemas.microsoft.com/office/drawing/2014/main" id="{140FBBCB-EE7A-BCD1-9E23-91DB82970156}"/>
              </a:ext>
            </a:extLst>
          </p:cNvPr>
          <p:cNvSpPr/>
          <p:nvPr/>
        </p:nvSpPr>
        <p:spPr>
          <a:xfrm>
            <a:off x="40468195" y="14583299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pic>
        <p:nvPicPr>
          <p:cNvPr id="51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ED1870EE-4DA4-5AD5-057C-89EDBFA01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3637" y="6804627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7B07549A-580F-AB11-BC6B-C5B38CCEA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029" y="6862663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3" name="Tabla 66">
            <a:extLst>
              <a:ext uri="{FF2B5EF4-FFF2-40B4-BE49-F238E27FC236}">
                <a16:creationId xmlns:a16="http://schemas.microsoft.com/office/drawing/2014/main" id="{982F68AE-D4B9-95D0-22E0-35F4D4C84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15045"/>
              </p:ext>
            </p:extLst>
          </p:nvPr>
        </p:nvGraphicFramePr>
        <p:xfrm>
          <a:off x="31743166" y="17877759"/>
          <a:ext cx="17595430" cy="5075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9086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869500"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solidFill>
                      <a:srgbClr val="7E141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solidFill>
                      <a:srgbClr val="7E141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solidFill>
                      <a:srgbClr val="7E141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solidFill>
                      <a:srgbClr val="7E141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solidFill>
                      <a:srgbClr val="7E141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462125"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</a:tbl>
          </a:graphicData>
        </a:graphic>
      </p:graphicFrame>
      <p:sp>
        <p:nvSpPr>
          <p:cNvPr id="55" name="Rectangle 54">
            <a:extLst>
              <a:ext uri="{FF2B5EF4-FFF2-40B4-BE49-F238E27FC236}">
                <a16:creationId xmlns:a16="http://schemas.microsoft.com/office/drawing/2014/main" id="{82C31730-46DB-3FDB-05F9-0BB06CEFE0DB}"/>
              </a:ext>
            </a:extLst>
          </p:cNvPr>
          <p:cNvSpPr/>
          <p:nvPr/>
        </p:nvSpPr>
        <p:spPr>
          <a:xfrm>
            <a:off x="12697858" y="0"/>
            <a:ext cx="391220" cy="32443659"/>
          </a:xfrm>
          <a:prstGeom prst="rect">
            <a:avLst/>
          </a:prstGeom>
          <a:solidFill>
            <a:srgbClr val="7E141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5" name="Picture 4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A7EE3F60-59E5-9B29-18F0-4511E2B6AE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70" y="347093"/>
            <a:ext cx="4548582" cy="3101911"/>
          </a:xfrm>
          <a:prstGeom prst="rect">
            <a:avLst/>
          </a:prstGeom>
        </p:spPr>
      </p:pic>
      <p:grpSp>
        <p:nvGrpSpPr>
          <p:cNvPr id="19" name="Group 39">
            <a:extLst>
              <a:ext uri="{FF2B5EF4-FFF2-40B4-BE49-F238E27FC236}">
                <a16:creationId xmlns:a16="http://schemas.microsoft.com/office/drawing/2014/main" id="{BF101C9B-D862-72B6-98F2-33A4C1615159}"/>
              </a:ext>
            </a:extLst>
          </p:cNvPr>
          <p:cNvGrpSpPr/>
          <p:nvPr/>
        </p:nvGrpSpPr>
        <p:grpSpPr>
          <a:xfrm>
            <a:off x="31623202" y="28724080"/>
            <a:ext cx="12442831" cy="2662786"/>
            <a:chOff x="14435996" y="29004715"/>
            <a:chExt cx="15825735" cy="2662786"/>
          </a:xfrm>
        </p:grpSpPr>
        <p:sp>
          <p:nvSpPr>
            <p:cNvPr id="27" name="Rectángulo 15">
              <a:extLst>
                <a:ext uri="{FF2B5EF4-FFF2-40B4-BE49-F238E27FC236}">
                  <a16:creationId xmlns:a16="http://schemas.microsoft.com/office/drawing/2014/main" id="{478A715D-A5E6-E8AD-5874-022032FC41E6}"/>
                </a:ext>
              </a:extLst>
            </p:cNvPr>
            <p:cNvSpPr/>
            <p:nvPr/>
          </p:nvSpPr>
          <p:spPr>
            <a:xfrm>
              <a:off x="14435996" y="29004715"/>
              <a:ext cx="8155277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000" dirty="0">
                  <a:latin typeface="Arial Black" panose="020B0A04020102020204" pitchFamily="34" charset="0"/>
                  <a:cs typeface="Arial" panose="020B0604020202020204" pitchFamily="34" charset="0"/>
                </a:rPr>
                <a:t>References</a:t>
              </a:r>
              <a:endParaRPr lang="es-ES" sz="6000" dirty="0"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ángulo 16">
              <a:extLst>
                <a:ext uri="{FF2B5EF4-FFF2-40B4-BE49-F238E27FC236}">
                  <a16:creationId xmlns:a16="http://schemas.microsoft.com/office/drawing/2014/main" id="{7AE8974B-CF6C-29C6-72F8-AB6B3723C712}"/>
                </a:ext>
              </a:extLst>
            </p:cNvPr>
            <p:cNvSpPr/>
            <p:nvPr/>
          </p:nvSpPr>
          <p:spPr>
            <a:xfrm>
              <a:off x="14542048" y="29728509"/>
              <a:ext cx="15719683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400" b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with BCG – a questionnaire survey of Consultant practice in England and Wales. </a:t>
              </a:r>
              <a:r>
                <a:rPr lang="en-US" sz="2400" i="1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400" i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4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EC5B939-6E1C-D98B-D1DB-B40ABFAB07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820" y="300599"/>
            <a:ext cx="5869838" cy="171030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E584869-CE2D-B695-7842-69971CC740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573135" y="27087874"/>
            <a:ext cx="1290993" cy="505868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E3FA6F6-FE5B-9E69-571C-062D96E74B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83291" y="128763"/>
            <a:ext cx="1259809" cy="503923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AC900EA-8E13-8BEB-D999-C8213B1689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888" y="31318797"/>
            <a:ext cx="13342745" cy="117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28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a2d59425-1cce-4a4f-9336-2a5f75205b93" xsi:nil="true"/>
    <TaxCatchAll xmlns="4222ee06-a7a1-4582-887c-e371f583a6cc" xsi:nil="true"/>
    <lcf76f155ced4ddcb4097134ff3c332f xmlns="a2d59425-1cce-4a4f-9336-2a5f75205b9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1740004AFE6F49AE1B2D93850204F8" ma:contentTypeVersion="19" ma:contentTypeDescription="Create a new document." ma:contentTypeScope="" ma:versionID="0b561b17f7c21f93afa062037f26231d">
  <xsd:schema xmlns:xsd="http://www.w3.org/2001/XMLSchema" xmlns:xs="http://www.w3.org/2001/XMLSchema" xmlns:p="http://schemas.microsoft.com/office/2006/metadata/properties" xmlns:ns2="a2d59425-1cce-4a4f-9336-2a5f75205b93" xmlns:ns3="4222ee06-a7a1-4582-887c-e371f583a6cc" targetNamespace="http://schemas.microsoft.com/office/2006/metadata/properties" ma:root="true" ma:fieldsID="6c0f4c0e66902de7cd30dab334f64cac" ns2:_="" ns3:_="">
    <xsd:import namespace="a2d59425-1cce-4a4f-9336-2a5f75205b93"/>
    <xsd:import namespace="4222ee06-a7a1-4582-887c-e371f583a6cc"/>
    <xsd:element name="properties">
      <xsd:complexType>
        <xsd:sequence>
          <xsd:element name="documentManagement">
            <xsd:complexType>
              <xsd:all>
                <xsd:element ref="ns2:Test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59425-1cce-4a4f-9336-2a5f75205b93" elementFormDefault="qualified">
    <xsd:import namespace="http://schemas.microsoft.com/office/2006/documentManagement/types"/>
    <xsd:import namespace="http://schemas.microsoft.com/office/infopath/2007/PartnerControls"/>
    <xsd:element name="Test" ma:index="4" nillable="true" ma:displayName="Test" ma:format="DateOnly" ma:internalName="Test" ma:readOnly="false">
      <xsd:simpleType>
        <xsd:restriction base="dms:DateTime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8de16c-5f0f-4439-8be6-da866814b8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2ee06-a7a1-4582-887c-e371f583a6cc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58232b-d97f-4412-9e9f-0b86dcec4898}" ma:internalName="TaxCatchAll" ma:showField="CatchAllData" ma:web="4222ee06-a7a1-4582-887c-e371f583a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56590C-FA34-45B3-B9F1-1ACDF77DC37E}">
  <ds:schemaRefs>
    <ds:schemaRef ds:uri="http://purl.org/dc/elements/1.1/"/>
    <ds:schemaRef ds:uri="3eedaddb-5fc5-4aa6-949a-49b49a2899ba"/>
    <ds:schemaRef ds:uri="http://purl.org/dc/dcmitype/"/>
    <ds:schemaRef ds:uri="e8282bc9-d012-4bc8-a553-87c6a942cc89"/>
    <ds:schemaRef ds:uri="http://schemas.microsoft.com/office/2006/documentManagement/types"/>
    <ds:schemaRef ds:uri="http://www.w3.org/XML/1998/namespace"/>
    <ds:schemaRef ds:uri="e7e64743-84de-4dc1-8f84-814f03f9b725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521b6ead-e5be-4d3b-9860-b6e03b66e706"/>
    <ds:schemaRef ds:uri="http://purl.org/dc/terms/"/>
    <ds:schemaRef ds:uri="a2d59425-1cce-4a4f-9336-2a5f75205b93"/>
    <ds:schemaRef ds:uri="4222ee06-a7a1-4582-887c-e371f583a6cc"/>
  </ds:schemaRefs>
</ds:datastoreItem>
</file>

<file path=customXml/itemProps2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E1A8A2-91AA-4ED1-A745-AC894237C2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d59425-1cce-4a4f-9336-2a5f75205b93"/>
    <ds:schemaRef ds:uri="4222ee06-a7a1-4582-887c-e371f583a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6170</TotalTime>
  <Words>666</Words>
  <Application>Microsoft Office PowerPoint</Application>
  <PresentationFormat>Custom</PresentationFormat>
  <Paragraphs>47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Patricia Pochelon</cp:lastModifiedBy>
  <cp:revision>2</cp:revision>
  <cp:lastPrinted>2024-04-04T09:56:08Z</cp:lastPrinted>
  <dcterms:created xsi:type="dcterms:W3CDTF">2023-08-15T14:19:39Z</dcterms:created>
  <dcterms:modified xsi:type="dcterms:W3CDTF">2026-02-19T10:29:37Z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0x010100BD1740004AFE6F49AE1B2D93850204F8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