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5045710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1416"/>
    <a:srgbClr val="3A235F"/>
    <a:srgbClr val="40E0D0"/>
    <a:srgbClr val="312F57"/>
    <a:srgbClr val="508541"/>
    <a:srgbClr val="FFBF3F"/>
    <a:srgbClr val="826B6A"/>
    <a:srgbClr val="1A9586"/>
    <a:srgbClr val="DB0B5B"/>
    <a:srgbClr val="004B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E5948-7E8F-42D8-80B3-E72EFDFE1CBF}" v="3" dt="2026-02-19T09:59:18.596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12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Pochelon" userId="4826ca98-9821-4559-95f0-067a3b3df10b" providerId="ADAL" clId="{51B6038D-75FA-4CB7-A616-3EB5B1E5A615}"/>
    <pc:docChg chg="undo custSel modSld">
      <pc:chgData name="Patricia Pochelon" userId="4826ca98-9821-4559-95f0-067a3b3df10b" providerId="ADAL" clId="{51B6038D-75FA-4CB7-A616-3EB5B1E5A615}" dt="2026-02-19T10:26:43.448" v="32" actId="207"/>
      <pc:docMkLst>
        <pc:docMk/>
      </pc:docMkLst>
      <pc:sldChg chg="addSp delSp modSp mod">
        <pc:chgData name="Patricia Pochelon" userId="4826ca98-9821-4559-95f0-067a3b3df10b" providerId="ADAL" clId="{51B6038D-75FA-4CB7-A616-3EB5B1E5A615}" dt="2026-02-19T10:26:43.448" v="32" actId="207"/>
        <pc:sldMkLst>
          <pc:docMk/>
          <pc:sldMk cId="307068053" sldId="260"/>
        </pc:sldMkLst>
        <pc:spChg chg="mod">
          <ac:chgData name="Patricia Pochelon" userId="4826ca98-9821-4559-95f0-067a3b3df10b" providerId="ADAL" clId="{51B6038D-75FA-4CB7-A616-3EB5B1E5A615}" dt="2026-02-19T09:59:14.628" v="16" actId="1076"/>
          <ac:spMkLst>
            <pc:docMk/>
            <pc:sldMk cId="307068053" sldId="260"/>
            <ac:spMk id="3" creationId="{48958722-5F0B-CF78-33FA-F8682CBF8115}"/>
          </ac:spMkLst>
        </pc:spChg>
        <pc:spChg chg="mod">
          <ac:chgData name="Patricia Pochelon" userId="4826ca98-9821-4559-95f0-067a3b3df10b" providerId="ADAL" clId="{51B6038D-75FA-4CB7-A616-3EB5B1E5A615}" dt="2026-02-19T10:26:17.704" v="23" actId="207"/>
          <ac:spMkLst>
            <pc:docMk/>
            <pc:sldMk cId="307068053" sldId="260"/>
            <ac:spMk id="4" creationId="{C0B307B5-0982-39B7-D896-EF559C388138}"/>
          </ac:spMkLst>
        </pc:spChg>
        <pc:spChg chg="mod">
          <ac:chgData name="Patricia Pochelon" userId="4826ca98-9821-4559-95f0-067a3b3df10b" providerId="ADAL" clId="{51B6038D-75FA-4CB7-A616-3EB5B1E5A615}" dt="2026-02-19T10:26:27.895" v="26" actId="207"/>
          <ac:spMkLst>
            <pc:docMk/>
            <pc:sldMk cId="307068053" sldId="260"/>
            <ac:spMk id="6" creationId="{494970B5-E454-E5A1-4D50-11509E5DD563}"/>
          </ac:spMkLst>
        </pc:spChg>
        <pc:spChg chg="mod">
          <ac:chgData name="Patricia Pochelon" userId="4826ca98-9821-4559-95f0-067a3b3df10b" providerId="ADAL" clId="{51B6038D-75FA-4CB7-A616-3EB5B1E5A615}" dt="2026-02-19T10:26:30.622" v="27" actId="207"/>
          <ac:spMkLst>
            <pc:docMk/>
            <pc:sldMk cId="307068053" sldId="260"/>
            <ac:spMk id="8" creationId="{70694A4A-A813-6E31-4C2B-F62D735EBD16}"/>
          </ac:spMkLst>
        </pc:spChg>
        <pc:spChg chg="mod">
          <ac:chgData name="Patricia Pochelon" userId="4826ca98-9821-4559-95f0-067a3b3df10b" providerId="ADAL" clId="{51B6038D-75FA-4CB7-A616-3EB5B1E5A615}" dt="2026-02-19T10:26:32.334" v="28" actId="207"/>
          <ac:spMkLst>
            <pc:docMk/>
            <pc:sldMk cId="307068053" sldId="260"/>
            <ac:spMk id="9" creationId="{9ACF1F74-5053-374F-6854-91C35585739E}"/>
          </ac:spMkLst>
        </pc:spChg>
        <pc:spChg chg="mod">
          <ac:chgData name="Patricia Pochelon" userId="4826ca98-9821-4559-95f0-067a3b3df10b" providerId="ADAL" clId="{51B6038D-75FA-4CB7-A616-3EB5B1E5A615}" dt="2026-02-19T10:26:36.323" v="30" actId="207"/>
          <ac:spMkLst>
            <pc:docMk/>
            <pc:sldMk cId="307068053" sldId="260"/>
            <ac:spMk id="12" creationId="{CE278BDD-3534-DBA0-76D0-C7D45A2C3614}"/>
          </ac:spMkLst>
        </pc:spChg>
        <pc:spChg chg="mod">
          <ac:chgData name="Patricia Pochelon" userId="4826ca98-9821-4559-95f0-067a3b3df10b" providerId="ADAL" clId="{51B6038D-75FA-4CB7-A616-3EB5B1E5A615}" dt="2026-02-19T10:26:43.448" v="32" actId="207"/>
          <ac:spMkLst>
            <pc:docMk/>
            <pc:sldMk cId="307068053" sldId="260"/>
            <ac:spMk id="14" creationId="{B69DB385-E851-A1F8-F6A1-2516A8659184}"/>
          </ac:spMkLst>
        </pc:spChg>
        <pc:spChg chg="mod">
          <ac:chgData name="Patricia Pochelon" userId="4826ca98-9821-4559-95f0-067a3b3df10b" providerId="ADAL" clId="{51B6038D-75FA-4CB7-A616-3EB5B1E5A615}" dt="2026-02-19T10:26:38.543" v="31" actId="207"/>
          <ac:spMkLst>
            <pc:docMk/>
            <pc:sldMk cId="307068053" sldId="260"/>
            <ac:spMk id="16" creationId="{0EB1C0E0-E754-ABF7-6D16-8857BEF62754}"/>
          </ac:spMkLst>
        </pc:spChg>
        <pc:spChg chg="mod">
          <ac:chgData name="Patricia Pochelon" userId="4826ca98-9821-4559-95f0-067a3b3df10b" providerId="ADAL" clId="{51B6038D-75FA-4CB7-A616-3EB5B1E5A615}" dt="2026-02-19T10:26:34.194" v="29" actId="207"/>
          <ac:spMkLst>
            <pc:docMk/>
            <pc:sldMk cId="307068053" sldId="260"/>
            <ac:spMk id="25" creationId="{B5C8D174-D498-99C0-A0BE-B56477106F65}"/>
          </ac:spMkLst>
        </pc:spChg>
        <pc:spChg chg="mod">
          <ac:chgData name="Patricia Pochelon" userId="4826ca98-9821-4559-95f0-067a3b3df10b" providerId="ADAL" clId="{51B6038D-75FA-4CB7-A616-3EB5B1E5A615}" dt="2026-02-19T09:59:14.628" v="16" actId="1076"/>
          <ac:spMkLst>
            <pc:docMk/>
            <pc:sldMk cId="307068053" sldId="260"/>
            <ac:spMk id="45" creationId="{B701041F-D46C-97D3-9171-A734712C60D3}"/>
          </ac:spMkLst>
        </pc:spChg>
        <pc:graphicFrameChg chg="modGraphic">
          <ac:chgData name="Patricia Pochelon" userId="4826ca98-9821-4559-95f0-067a3b3df10b" providerId="ADAL" clId="{51B6038D-75FA-4CB7-A616-3EB5B1E5A615}" dt="2026-02-19T10:26:23.798" v="25" actId="207"/>
          <ac:graphicFrameMkLst>
            <pc:docMk/>
            <pc:sldMk cId="307068053" sldId="260"/>
            <ac:graphicFrameMk id="50" creationId="{F83A406E-9D8C-81B1-41FA-94CC055B6AD6}"/>
          </ac:graphicFrameMkLst>
        </pc:graphicFrameChg>
        <pc:picChg chg="add mod">
          <ac:chgData name="Patricia Pochelon" userId="4826ca98-9821-4559-95f0-067a3b3df10b" providerId="ADAL" clId="{51B6038D-75FA-4CB7-A616-3EB5B1E5A615}" dt="2026-02-19T09:59:07.014" v="15"/>
          <ac:picMkLst>
            <pc:docMk/>
            <pc:sldMk cId="307068053" sldId="260"/>
            <ac:picMk id="5" creationId="{AD075D71-966A-C672-9D0F-B5A61A3EA4A3}"/>
          </ac:picMkLst>
        </pc:picChg>
        <pc:picChg chg="add mod">
          <ac:chgData name="Patricia Pochelon" userId="4826ca98-9821-4559-95f0-067a3b3df10b" providerId="ADAL" clId="{51B6038D-75FA-4CB7-A616-3EB5B1E5A615}" dt="2026-02-19T09:59:25.496" v="19" actId="1076"/>
          <ac:picMkLst>
            <pc:docMk/>
            <pc:sldMk cId="307068053" sldId="260"/>
            <ac:picMk id="21" creationId="{9E992B47-3E5E-A978-DF48-452D1A2A7C65}"/>
          </ac:picMkLst>
        </pc:picChg>
        <pc:picChg chg="del">
          <ac:chgData name="Patricia Pochelon" userId="4826ca98-9821-4559-95f0-067a3b3df10b" providerId="ADAL" clId="{51B6038D-75FA-4CB7-A616-3EB5B1E5A615}" dt="2026-02-19T10:07:08.590" v="20" actId="21"/>
          <ac:picMkLst>
            <pc:docMk/>
            <pc:sldMk cId="307068053" sldId="260"/>
            <ac:picMk id="35" creationId="{38055372-513A-46B6-EA29-0A17FB05E9DE}"/>
          </ac:picMkLst>
        </pc:picChg>
        <pc:picChg chg="del">
          <ac:chgData name="Patricia Pochelon" userId="4826ca98-9821-4559-95f0-067a3b3df10b" providerId="ADAL" clId="{51B6038D-75FA-4CB7-A616-3EB5B1E5A615}" dt="2026-02-19T09:58:44.706" v="10" actId="478"/>
          <ac:picMkLst>
            <pc:docMk/>
            <pc:sldMk cId="307068053" sldId="260"/>
            <ac:picMk id="48" creationId="{5440E012-2DBC-1D27-4D3D-F3810A5DCB09}"/>
          </ac:picMkLst>
        </pc:picChg>
        <pc:picChg chg="del">
          <ac:chgData name="Patricia Pochelon" userId="4826ca98-9821-4559-95f0-067a3b3df10b" providerId="ADAL" clId="{51B6038D-75FA-4CB7-A616-3EB5B1E5A615}" dt="2026-02-19T09:59:00.868" v="13" actId="478"/>
          <ac:picMkLst>
            <pc:docMk/>
            <pc:sldMk cId="307068053" sldId="260"/>
            <ac:picMk id="51" creationId="{1B687252-9DFD-81D7-32F9-39B92F95B386}"/>
          </ac:picMkLst>
        </pc:picChg>
        <pc:picChg chg="del">
          <ac:chgData name="Patricia Pochelon" userId="4826ca98-9821-4559-95f0-067a3b3df10b" providerId="ADAL" clId="{51B6038D-75FA-4CB7-A616-3EB5B1E5A615}" dt="2026-02-19T09:59:01.771" v="14" actId="478"/>
          <ac:picMkLst>
            <pc:docMk/>
            <pc:sldMk cId="307068053" sldId="260"/>
            <ac:picMk id="52" creationId="{EE5E014D-48F5-224C-D121-248B102F91F3}"/>
          </ac:picMkLst>
        </pc:picChg>
        <pc:picChg chg="mod">
          <ac:chgData name="Patricia Pochelon" userId="4826ca98-9821-4559-95f0-067a3b3df10b" providerId="ADAL" clId="{51B6038D-75FA-4CB7-A616-3EB5B1E5A615}" dt="2026-02-19T09:59:14.628" v="16" actId="1076"/>
          <ac:picMkLst>
            <pc:docMk/>
            <pc:sldMk cId="307068053" sldId="260"/>
            <ac:picMk id="2050" creationId="{8FBAC647-E96F-1BB4-AFFB-CA4CC03DE69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776BCC1E-9673-B83B-78C2-DF3D801B138B}"/>
              </a:ext>
            </a:extLst>
          </p:cNvPr>
          <p:cNvSpPr/>
          <p:nvPr userDrawn="1"/>
        </p:nvSpPr>
        <p:spPr>
          <a:xfrm rot="16200000">
            <a:off x="42189049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14">
            <a:extLst>
              <a:ext uri="{FF2B5EF4-FFF2-40B4-BE49-F238E27FC236}">
                <a16:creationId xmlns:a16="http://schemas.microsoft.com/office/drawing/2014/main" id="{60A838D4-1A0E-817C-247F-CC93E5A28D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3726" y="-1836184"/>
            <a:ext cx="18218135" cy="3672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71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8926" y="1724964"/>
            <a:ext cx="43519249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8926" y="8624810"/>
            <a:ext cx="43519249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8925" y="30029342"/>
            <a:ext cx="113528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A25CA-8D73-4526-A7F4-BC51A2FC6237}" type="datetimeFigureOut">
              <a:rPr lang="en-CH" smtClean="0"/>
              <a:t>19.02.2026</a:t>
            </a:fld>
            <a:endParaRPr lang="en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13915" y="30029342"/>
            <a:ext cx="17029271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35327" y="30029342"/>
            <a:ext cx="113528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1D4E-0819-46BC-8006-CAF6D7A5CF5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5225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784244" rtl="0" eaLnBrk="1" latinLnBrk="0" hangingPunct="1">
        <a:lnSpc>
          <a:spcPct val="90000"/>
        </a:lnSpc>
        <a:spcBef>
          <a:spcPct val="0"/>
        </a:spcBef>
        <a:buNone/>
        <a:defRPr sz="182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6061" indent="-946061" algn="l" defTabSz="3784244" rtl="0" eaLnBrk="1" latinLnBrk="0" hangingPunct="1">
        <a:lnSpc>
          <a:spcPct val="90000"/>
        </a:lnSpc>
        <a:spcBef>
          <a:spcPts val="4139"/>
        </a:spcBef>
        <a:buFont typeface="Arial" panose="020B0604020202020204" pitchFamily="34" charset="0"/>
        <a:buChar char="•"/>
        <a:defRPr sz="11588" kern="1200">
          <a:solidFill>
            <a:schemeClr val="tx1"/>
          </a:solidFill>
          <a:latin typeface="+mn-lt"/>
          <a:ea typeface="+mn-ea"/>
          <a:cs typeface="+mn-cs"/>
        </a:defRPr>
      </a:lvl1pPr>
      <a:lvl2pPr marL="2838183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9932" kern="1200">
          <a:solidFill>
            <a:schemeClr val="tx1"/>
          </a:solidFill>
          <a:latin typeface="+mn-lt"/>
          <a:ea typeface="+mn-ea"/>
          <a:cs typeface="+mn-cs"/>
        </a:defRPr>
      </a:lvl2pPr>
      <a:lvl3pPr marL="4730306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8277" kern="1200">
          <a:solidFill>
            <a:schemeClr val="tx1"/>
          </a:solidFill>
          <a:latin typeface="+mn-lt"/>
          <a:ea typeface="+mn-ea"/>
          <a:cs typeface="+mn-cs"/>
        </a:defRPr>
      </a:lvl3pPr>
      <a:lvl4pPr marL="6622428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4pPr>
      <a:lvl5pPr marL="8514550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5pPr>
      <a:lvl6pPr marL="10406672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6pPr>
      <a:lvl7pPr marL="12298794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7pPr>
      <a:lvl8pPr marL="14190917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8pPr>
      <a:lvl9pPr marL="16083039" indent="-946061" algn="l" defTabSz="3784244" rtl="0" eaLnBrk="1" latinLnBrk="0" hangingPunct="1">
        <a:lnSpc>
          <a:spcPct val="90000"/>
        </a:lnSpc>
        <a:spcBef>
          <a:spcPts val="2069"/>
        </a:spcBef>
        <a:buFont typeface="Arial" panose="020B0604020202020204" pitchFamily="34" charset="0"/>
        <a:buChar char="•"/>
        <a:defRPr sz="74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1pPr>
      <a:lvl2pPr marL="1892122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2pPr>
      <a:lvl3pPr marL="3784244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3pPr>
      <a:lvl4pPr marL="5676367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4pPr>
      <a:lvl5pPr marL="7568489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5pPr>
      <a:lvl6pPr marL="9460611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6pPr>
      <a:lvl7pPr marL="11352733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7pPr>
      <a:lvl8pPr marL="13244855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8pPr>
      <a:lvl9pPr marL="15136978" algn="l" defTabSz="3784244" rtl="0" eaLnBrk="1" latinLnBrk="0" hangingPunct="1">
        <a:defRPr sz="7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74139A-7230-24A5-424F-BDDD31CF490C}"/>
              </a:ext>
            </a:extLst>
          </p:cNvPr>
          <p:cNvSpPr/>
          <p:nvPr/>
        </p:nvSpPr>
        <p:spPr>
          <a:xfrm>
            <a:off x="0" y="0"/>
            <a:ext cx="13451884" cy="324436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2B011A-8A98-5230-8FCD-77D511F7F04D}"/>
              </a:ext>
            </a:extLst>
          </p:cNvPr>
          <p:cNvGrpSpPr/>
          <p:nvPr/>
        </p:nvGrpSpPr>
        <p:grpSpPr>
          <a:xfrm>
            <a:off x="14554838" y="7035103"/>
            <a:ext cx="15802159" cy="3624070"/>
            <a:chOff x="14542049" y="7423320"/>
            <a:chExt cx="15802159" cy="3624070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494970B5-E454-E5A1-4D50-11509E5DD563}"/>
                </a:ext>
              </a:extLst>
            </p:cNvPr>
            <p:cNvSpPr/>
            <p:nvPr/>
          </p:nvSpPr>
          <p:spPr>
            <a:xfrm>
              <a:off x="14542049" y="7423320"/>
              <a:ext cx="6772578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6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Introduction</a:t>
              </a:r>
              <a:r>
                <a:rPr lang="en-US" sz="2000" b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s-ES" sz="2000" dirty="0">
                <a:solidFill>
                  <a:schemeClr val="accent4"/>
                </a:solidFill>
              </a:endParaRPr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112DEFD3-C973-EABE-BEA0-0D991203463D}"/>
                </a:ext>
              </a:extLst>
            </p:cNvPr>
            <p:cNvSpPr/>
            <p:nvPr/>
          </p:nvSpPr>
          <p:spPr>
            <a:xfrm>
              <a:off x="14624526" y="8800621"/>
              <a:ext cx="15719682" cy="22467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52097" eaLnBrk="0" hangingPunct="0">
                <a:spcBef>
                  <a:spcPct val="50000"/>
                </a:spcBef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You may edit the size of the font, the sections distribution and the colour scheme if wanted. All modifications concerning the background/title display are to be done at a Master Slide level. </a:t>
              </a:r>
            </a:p>
            <a:p>
              <a:pPr defTabSz="952097" eaLnBrk="0" hangingPunct="0">
                <a:spcBef>
                  <a:spcPct val="50000"/>
                </a:spcBef>
              </a:pPr>
              <a:r>
                <a:rPr lang="en-AU" sz="2800" dirty="0">
                  <a:highlight>
                    <a:srgbClr val="FFFF00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Text size: 36-40</a:t>
              </a:r>
            </a:p>
            <a:p>
              <a:pPr defTabSz="952097" eaLnBrk="0" hangingPunct="0">
                <a:spcBef>
                  <a:spcPct val="50000"/>
                </a:spcBef>
              </a:pPr>
              <a:endParaRPr lang="en-AU" sz="2800" dirty="0">
                <a:solidFill>
                  <a:srgbClr val="3A235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A2D7FBA-1B23-174E-CBFC-DA5FABC41AAA}"/>
              </a:ext>
            </a:extLst>
          </p:cNvPr>
          <p:cNvGrpSpPr/>
          <p:nvPr/>
        </p:nvGrpSpPr>
        <p:grpSpPr>
          <a:xfrm>
            <a:off x="14542048" y="10591706"/>
            <a:ext cx="15719685" cy="3664362"/>
            <a:chOff x="14542048" y="10591706"/>
            <a:chExt cx="15719685" cy="3664362"/>
          </a:xfrm>
        </p:grpSpPr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70694A4A-A813-6E31-4C2B-F62D735EBD16}"/>
                </a:ext>
              </a:extLst>
            </p:cNvPr>
            <p:cNvSpPr/>
            <p:nvPr/>
          </p:nvSpPr>
          <p:spPr>
            <a:xfrm>
              <a:off x="14542049" y="10591706"/>
              <a:ext cx="6772578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6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Aim</a:t>
              </a:r>
              <a:r>
                <a:rPr lang="en-US" sz="2000" b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s-ES" sz="2000" dirty="0">
                <a:solidFill>
                  <a:schemeClr val="accent4"/>
                </a:solidFill>
              </a:endParaRP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B5EF0A85-6CE4-8497-4C4B-E9348DA2F0DC}"/>
                </a:ext>
              </a:extLst>
            </p:cNvPr>
            <p:cNvSpPr/>
            <p:nvPr/>
          </p:nvSpPr>
          <p:spPr>
            <a:xfrm>
              <a:off x="14542048" y="11664589"/>
              <a:ext cx="15719685" cy="25914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How to use this poster template…</a:t>
              </a:r>
            </a:p>
            <a:p>
              <a:pPr>
                <a:spcBef>
                  <a:spcPct val="40000"/>
                </a:spcBef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Simply highlight this text and replace it by typing in your own text, or copy and paste your text from a MS Word document or a PowerPoint slide presentation. </a:t>
              </a:r>
            </a:p>
            <a:p>
              <a:pPr>
                <a:spcBef>
                  <a:spcPct val="40000"/>
                </a:spcBef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The body text / font size should be  </a:t>
              </a:r>
              <a:r>
                <a:rPr lang="en-AU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no smaller than 20 points.</a:t>
              </a: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 Try to keep body text left-aligned, do </a:t>
              </a:r>
              <a:r>
                <a:rPr lang="en-AU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not</a:t>
              </a: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 justify text.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6955068-3C0D-4F8B-B1F6-377F89E19444}"/>
              </a:ext>
            </a:extLst>
          </p:cNvPr>
          <p:cNvGrpSpPr/>
          <p:nvPr/>
        </p:nvGrpSpPr>
        <p:grpSpPr>
          <a:xfrm>
            <a:off x="14542049" y="15007415"/>
            <a:ext cx="15719684" cy="5265264"/>
            <a:chOff x="14542049" y="15007415"/>
            <a:chExt cx="15719684" cy="5265264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9ACF1F74-5053-374F-6854-91C35585739E}"/>
                </a:ext>
              </a:extLst>
            </p:cNvPr>
            <p:cNvSpPr/>
            <p:nvPr/>
          </p:nvSpPr>
          <p:spPr>
            <a:xfrm>
              <a:off x="14542049" y="15007415"/>
              <a:ext cx="6772578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6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Method</a:t>
              </a:r>
              <a:endParaRPr lang="es-ES" sz="2000" dirty="0">
                <a:solidFill>
                  <a:srgbClr val="7E1416"/>
                </a:solidFill>
              </a:endParaRP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1FA1DB45-878C-FD35-6CF1-F3BFD2734D49}"/>
                </a:ext>
              </a:extLst>
            </p:cNvPr>
            <p:cNvSpPr/>
            <p:nvPr/>
          </p:nvSpPr>
          <p:spPr>
            <a:xfrm>
              <a:off x="14542049" y="16302361"/>
              <a:ext cx="15719684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98972" indent="-398972" defTabSz="952097" eaLnBrk="0" hangingPunct="0">
                <a:buSzPct val="60000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Tips for making a successful poster…</a:t>
              </a:r>
            </a:p>
            <a:p>
              <a:pPr marL="691998" indent="-691998" defTabSz="952097" eaLnBrk="0" hangingPunct="0">
                <a:buFont typeface="Arial"/>
                <a:buChar char="•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Re-write your paper into poster format i.e.. simplify everything, avoid data overkill. </a:t>
              </a:r>
            </a:p>
            <a:p>
              <a:pPr marL="691998" indent="-691998" defTabSz="952097" eaLnBrk="0" hangingPunct="0">
                <a:buFont typeface="Arial"/>
                <a:buChar char="•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Headings of more than 6 words should be in upper and lower case, not all capitals. Simplify the titles.</a:t>
              </a:r>
            </a:p>
            <a:p>
              <a:pPr marL="691998" indent="-691998" defTabSz="952097" eaLnBrk="0" hangingPunct="0">
                <a:buFont typeface="Arial"/>
                <a:buChar char="•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Try not to write whole sentences in capitals or underline to stress your point, use </a:t>
              </a:r>
              <a:r>
                <a:rPr lang="en-AU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bold</a:t>
              </a: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 characters instead.</a:t>
              </a:r>
            </a:p>
            <a:p>
              <a:pPr marL="691998" indent="-691998" defTabSz="952097" eaLnBrk="0" hangingPunct="0">
                <a:buFont typeface="Arial"/>
                <a:buChar char="•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When laying out your poster, leave white space around your text. Don</a:t>
              </a:r>
              <a:r>
                <a:rPr lang="ja-JP" alt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’</a:t>
              </a: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t overcrowd your poster.</a:t>
              </a:r>
            </a:p>
            <a:p>
              <a:pPr marL="691998" indent="-691998" defTabSz="952097" eaLnBrk="0" hangingPunct="0">
                <a:buFont typeface="Arial"/>
                <a:buChar char="•"/>
              </a:pPr>
              <a:r>
                <a:rPr lang="en-AU" sz="2800" dirty="0">
                  <a:latin typeface="Arial" panose="020B0604020202020204" pitchFamily="34" charset="0"/>
                  <a:cs typeface="Arial" panose="020B0604020202020204" pitchFamily="34" charset="0"/>
                </a:rPr>
                <a:t>Spell check and get someone else to proof-read.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E1563D1-255A-2CC9-90C1-2549FB89102B}"/>
              </a:ext>
            </a:extLst>
          </p:cNvPr>
          <p:cNvGrpSpPr/>
          <p:nvPr/>
        </p:nvGrpSpPr>
        <p:grpSpPr>
          <a:xfrm>
            <a:off x="31543015" y="24431228"/>
            <a:ext cx="12722220" cy="3080975"/>
            <a:chOff x="14624525" y="21223811"/>
            <a:chExt cx="15637207" cy="1404001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CE278BDD-3534-DBA0-76D0-C7D45A2C3614}"/>
                </a:ext>
              </a:extLst>
            </p:cNvPr>
            <p:cNvSpPr/>
            <p:nvPr/>
          </p:nvSpPr>
          <p:spPr>
            <a:xfrm>
              <a:off x="14624525" y="21223811"/>
              <a:ext cx="6772578" cy="4628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6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Conclusions</a:t>
              </a:r>
              <a:endParaRPr lang="es-ES" sz="2000" dirty="0">
                <a:solidFill>
                  <a:srgbClr val="7E1416"/>
                </a:solidFill>
              </a:endParaRP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79CD5956-B5FB-4DA3-C9C2-5ABEAB347971}"/>
                </a:ext>
              </a:extLst>
            </p:cNvPr>
            <p:cNvSpPr/>
            <p:nvPr/>
          </p:nvSpPr>
          <p:spPr>
            <a:xfrm>
              <a:off x="14833181" y="21800314"/>
              <a:ext cx="15428551" cy="827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52097" eaLnBrk="0" hangingPunct="0">
                <a:spcBef>
                  <a:spcPct val="50000"/>
                </a:spcBef>
              </a:pPr>
              <a:r>
                <a:rPr lang="en-CA" sz="2800" dirty="0">
                  <a:latin typeface="Arial" panose="020B0604020202020204" pitchFamily="34" charset="0"/>
                  <a:cs typeface="Arial" panose="020B0604020202020204" pitchFamily="34" charset="0"/>
                </a:rPr>
                <a:t>Just highlight this text and replace with your own text</a:t>
              </a:r>
            </a:p>
            <a:p>
              <a:pPr defTabSz="952097" eaLnBrk="0" hangingPunct="0">
                <a:spcBef>
                  <a:spcPct val="50000"/>
                </a:spcBef>
              </a:pPr>
              <a:r>
                <a:rPr lang="en-CA" sz="2800" dirty="0">
                  <a:latin typeface="Arial" panose="020B0604020202020204" pitchFamily="34" charset="0"/>
                  <a:cs typeface="Arial" panose="020B0604020202020204" pitchFamily="34" charset="0"/>
                </a:rPr>
                <a:t>Delete section if not needed</a:t>
              </a:r>
              <a:endParaRPr lang="en-AU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952097" eaLnBrk="0" hangingPunct="0">
                <a:spcBef>
                  <a:spcPct val="50000"/>
                </a:spcBef>
              </a:pPr>
              <a:endParaRPr lang="en-AU" sz="2800" dirty="0">
                <a:solidFill>
                  <a:srgbClr val="3A235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DFA52C6-5FB4-DE67-BF38-AA5A47760E71}"/>
              </a:ext>
            </a:extLst>
          </p:cNvPr>
          <p:cNvGrpSpPr/>
          <p:nvPr/>
        </p:nvGrpSpPr>
        <p:grpSpPr>
          <a:xfrm>
            <a:off x="44405278" y="29435405"/>
            <a:ext cx="6051823" cy="2004597"/>
            <a:chOff x="14624521" y="26209534"/>
            <a:chExt cx="15719686" cy="1209122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B69DB385-E851-A1F8-F6A1-2516A8659184}"/>
                </a:ext>
              </a:extLst>
            </p:cNvPr>
            <p:cNvSpPr/>
            <p:nvPr/>
          </p:nvSpPr>
          <p:spPr>
            <a:xfrm>
              <a:off x="14624521" y="26209534"/>
              <a:ext cx="15071160" cy="42697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Acknowledgements</a:t>
              </a:r>
              <a:endParaRPr lang="es-ES" sz="4000" dirty="0">
                <a:solidFill>
                  <a:srgbClr val="7E1416"/>
                </a:solidFill>
              </a:endParaRP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75C6F566-1207-DABC-DE1E-39863AF15816}"/>
                </a:ext>
              </a:extLst>
            </p:cNvPr>
            <p:cNvSpPr/>
            <p:nvPr/>
          </p:nvSpPr>
          <p:spPr>
            <a:xfrm>
              <a:off x="14624524" y="26917420"/>
              <a:ext cx="15719683" cy="5012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52097" eaLnBrk="0" hangingPunct="0">
                <a:spcBef>
                  <a:spcPct val="50000"/>
                </a:spcBef>
              </a:pPr>
              <a:r>
                <a:rPr lang="en-CA" sz="2400" dirty="0">
                  <a:latin typeface="Arial" panose="020B0604020202020204" pitchFamily="34" charset="0"/>
                  <a:cs typeface="Arial" panose="020B0604020202020204" pitchFamily="34" charset="0"/>
                </a:rPr>
                <a:t>Just highlight this text and replace with your own text</a:t>
              </a:r>
              <a:endParaRPr lang="en-A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991947F-614A-A365-3D49-16197795F1F7}"/>
              </a:ext>
            </a:extLst>
          </p:cNvPr>
          <p:cNvGrpSpPr/>
          <p:nvPr/>
        </p:nvGrpSpPr>
        <p:grpSpPr>
          <a:xfrm>
            <a:off x="31712775" y="29540923"/>
            <a:ext cx="12442831" cy="2662786"/>
            <a:chOff x="14435996" y="29004715"/>
            <a:chExt cx="15825735" cy="2662786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0EB1C0E0-E754-ABF7-6D16-8857BEF62754}"/>
                </a:ext>
              </a:extLst>
            </p:cNvPr>
            <p:cNvSpPr/>
            <p:nvPr/>
          </p:nvSpPr>
          <p:spPr>
            <a:xfrm>
              <a:off x="14435996" y="29004715"/>
              <a:ext cx="815527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000" b="1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References (Optional)</a:t>
              </a:r>
              <a:endParaRPr lang="es-ES" sz="1200" dirty="0">
                <a:solidFill>
                  <a:srgbClr val="7E1416"/>
                </a:solidFill>
              </a:endParaRP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7BAD3B99-1135-7E68-6EFB-436A7654591B}"/>
                </a:ext>
              </a:extLst>
            </p:cNvPr>
            <p:cNvSpPr/>
            <p:nvPr/>
          </p:nvSpPr>
          <p:spPr>
            <a:xfrm>
              <a:off x="14542048" y="29728509"/>
              <a:ext cx="15719683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AU" sz="2400" dirty="0">
                  <a:latin typeface="Arial" panose="020B0604020202020204" pitchFamily="34" charset="0"/>
                  <a:cs typeface="Arial" panose="020B0604020202020204" pitchFamily="34" charset="0"/>
                </a:rPr>
                <a:t>Just highlight this text and replace with your own text.</a:t>
              </a:r>
              <a:br>
                <a:rPr lang="en-AU" sz="24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br>
                <a:rPr lang="en-AU" sz="24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2400" dirty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Can be Vancouver style i.e. 1 </a:t>
              </a:r>
              <a:r>
                <a:rPr lang="en-US" sz="2400" b="1" dirty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Meyer J-P et al</a:t>
              </a:r>
              <a:r>
                <a:rPr lang="en-US" sz="2400" dirty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. The treatment of high grade superficial bladder cancer and carcinoma in situ with BCG – a questionnaire survey of Consultant practice in England and Wales. </a:t>
              </a:r>
              <a:r>
                <a:rPr lang="en-US" sz="2400" i="1" dirty="0" err="1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Urol</a:t>
              </a:r>
              <a:r>
                <a:rPr lang="en-US" sz="2400" i="1" dirty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Oncol 2002; 2;: 77-80</a:t>
              </a:r>
              <a:r>
                <a:rPr lang="en-US" sz="2400" dirty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</a:t>
              </a:r>
              <a:endParaRPr lang="en-AU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endParaRPr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03B50B6-50EF-5C42-BEBF-C22503373161}"/>
              </a:ext>
            </a:extLst>
          </p:cNvPr>
          <p:cNvSpPr/>
          <p:nvPr/>
        </p:nvSpPr>
        <p:spPr>
          <a:xfrm>
            <a:off x="14542048" y="3487921"/>
            <a:ext cx="35915052" cy="24191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AU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200" u="sng" baseline="30000" dirty="0">
                <a:solidFill>
                  <a:schemeClr val="accent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accent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accent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3200" baseline="30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chemeClr val="accent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baseline="30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AU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New South Wales, Sydney, Australia ;</a:t>
            </a:r>
            <a:r>
              <a:rPr lang="en-AU" sz="3200" baseline="30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AU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Royal Brisbane Hospital, Brisbane, Australia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Size 30-36, smaller if long text/many authors</a:t>
            </a:r>
            <a:endParaRPr lang="es-ES" sz="3200" dirty="0">
              <a:highlight>
                <a:srgbClr val="FFFF00"/>
              </a:highlight>
            </a:endParaRP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32E15B4F-E475-7F2C-BEA3-8D3CB15A9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7313" y="0"/>
            <a:ext cx="29169003" cy="4111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37485" tIns="637485" rIns="637485" bIns="637485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0000" b="1" spc="2000" dirty="0">
                <a:solidFill>
                  <a:srgbClr val="2D538D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</a:p>
          <a:p>
            <a:r>
              <a:rPr lang="en-GB" sz="10000" b="1" spc="2000" dirty="0">
                <a:highlight>
                  <a:srgbClr val="FFFF00"/>
                </a:highlight>
                <a:latin typeface="Arial Black" panose="020B0A04020102020204" pitchFamily="34" charset="0"/>
                <a:cs typeface="Arial" panose="020B0604020202020204" pitchFamily="34" charset="0"/>
              </a:rPr>
              <a:t>(size 80-100) </a:t>
            </a:r>
            <a:endParaRPr lang="en-AU" sz="10000" spc="2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36001EE0-454A-596C-939A-5BDB80809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36317" y="-6989"/>
            <a:ext cx="5220783" cy="3222840"/>
          </a:xfrm>
          <a:prstGeom prst="rect">
            <a:avLst/>
          </a:prstGeom>
          <a:noFill/>
          <a:ln w="69850">
            <a:solidFill>
              <a:srgbClr val="263873"/>
            </a:solidFill>
            <a:miter lim="800000"/>
            <a:headEnd/>
            <a:tailEnd/>
          </a:ln>
          <a:effectLst/>
        </p:spPr>
        <p:txBody>
          <a:bodyPr lIns="375509" tIns="375509" rIns="375509" bIns="375509" anchor="ctr"/>
          <a:lstStyle/>
          <a:p>
            <a:pPr algn="ctr" defTabSz="952097" eaLnBrk="0" hangingPunct="0">
              <a:spcBef>
                <a:spcPct val="50000"/>
              </a:spcBef>
            </a:pPr>
            <a:r>
              <a:rPr lang="en-US" sz="4000" b="1">
                <a:solidFill>
                  <a:srgbClr val="26387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Delete box and add your </a:t>
            </a:r>
          </a:p>
          <a:p>
            <a:pPr algn="ctr" defTabSz="952097" eaLnBrk="0" hangingPunct="0">
              <a:spcBef>
                <a:spcPct val="50000"/>
              </a:spcBef>
            </a:pPr>
            <a:r>
              <a:rPr lang="en-US" sz="4000" b="1">
                <a:solidFill>
                  <a:srgbClr val="26387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logos here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1728EAE-6672-20E9-B153-23CE78E16EF9}"/>
              </a:ext>
            </a:extLst>
          </p:cNvPr>
          <p:cNvGrpSpPr/>
          <p:nvPr/>
        </p:nvGrpSpPr>
        <p:grpSpPr>
          <a:xfrm>
            <a:off x="14554838" y="20820024"/>
            <a:ext cx="15802159" cy="7501207"/>
            <a:chOff x="31612114" y="7423320"/>
            <a:chExt cx="17595429" cy="4834437"/>
          </a:xfrm>
        </p:grpSpPr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F32ED10A-C8FB-0642-7D62-D025172814C5}"/>
                </a:ext>
              </a:extLst>
            </p:cNvPr>
            <p:cNvSpPr/>
            <p:nvPr/>
          </p:nvSpPr>
          <p:spPr>
            <a:xfrm>
              <a:off x="31612114" y="8588129"/>
              <a:ext cx="17595429" cy="3669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CA" sz="2800" i="1" dirty="0">
                  <a:latin typeface="Arial" panose="020B0604020202020204" pitchFamily="34" charset="0"/>
                  <a:cs typeface="Arial" panose="020B0604020202020204" pitchFamily="34" charset="0"/>
                </a:rPr>
                <a:t>Importing / inserting files…</a:t>
              </a:r>
            </a:p>
            <a:p>
              <a:pPr>
                <a:spcBef>
                  <a:spcPct val="50000"/>
                </a:spcBef>
              </a:pPr>
              <a:r>
                <a:rPr lang="en-CA" sz="2800" i="1" dirty="0">
                  <a:latin typeface="Arial" panose="020B0604020202020204" pitchFamily="34" charset="0"/>
                  <a:cs typeface="Arial" panose="020B0604020202020204" pitchFamily="34" charset="0"/>
                </a:rPr>
                <a:t>Images such as photographs, graphs, diagrams, logos, </a:t>
              </a:r>
              <a:r>
                <a:rPr lang="en-CA" sz="28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etc</a:t>
              </a:r>
              <a:r>
                <a:rPr lang="en-CA" sz="2800" i="1" dirty="0">
                  <a:latin typeface="Arial" panose="020B0604020202020204" pitchFamily="34" charset="0"/>
                  <a:cs typeface="Arial" panose="020B0604020202020204" pitchFamily="34" charset="0"/>
                </a:rPr>
                <a:t>, can be added to the poster. Avoid long numerical tables as they will be difficult to read.</a:t>
              </a:r>
            </a:p>
            <a:p>
              <a:pPr>
                <a:spcBef>
                  <a:spcPct val="50000"/>
                </a:spcBef>
              </a:pPr>
              <a:r>
                <a:rPr lang="en-CA" sz="2800" i="1" dirty="0">
                  <a:latin typeface="Arial" panose="020B0604020202020204" pitchFamily="34" charset="0"/>
                  <a:cs typeface="Arial" panose="020B0604020202020204" pitchFamily="34" charset="0"/>
                </a:rPr>
  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  </a:r>
            </a:p>
            <a:p>
              <a:pPr>
                <a:spcBef>
                  <a:spcPct val="50000"/>
                </a:spcBef>
              </a:pPr>
              <a:r>
                <a:rPr lang="en-CA" sz="2800" i="1" dirty="0">
                  <a:latin typeface="Arial" panose="020B0604020202020204" pitchFamily="34" charset="0"/>
                  <a:cs typeface="Arial" panose="020B0604020202020204" pitchFamily="34" charset="0"/>
                </a:rPr>
                <a:t>Be aware of the image size you are importing. </a:t>
              </a:r>
            </a:p>
            <a:p>
              <a:pPr>
                <a:spcBef>
                  <a:spcPct val="50000"/>
                </a:spcBef>
              </a:pPr>
              <a:endParaRPr lang="en-CA" sz="24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50000"/>
                </a:spcBef>
              </a:pPr>
              <a:r>
                <a:rPr lang="en-CA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Notes about graphs…</a:t>
              </a:r>
            </a:p>
            <a:p>
              <a:pPr>
                <a:spcBef>
                  <a:spcPct val="50000"/>
                </a:spcBef>
              </a:pPr>
              <a:r>
                <a:rPr lang="en-CA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For simple graphs use MS Excel, or create the graph directly in PowerPoint.</a:t>
              </a:r>
            </a:p>
            <a:p>
              <a:pPr>
                <a:spcBef>
                  <a:spcPct val="50000"/>
                </a:spcBef>
              </a:pPr>
              <a:r>
                <a:rPr lang="en-CA" sz="2000" i="1" dirty="0">
                  <a:latin typeface="Arial" panose="020B0604020202020204" pitchFamily="34" charset="0"/>
                  <a:cs typeface="Arial" panose="020B0604020202020204" pitchFamily="34" charset="0"/>
                </a:rPr>
                <a:t>Graphs created in a scientific graphing program (e.g.. Sigma Plot, Prism, SPSS, Statistics) should be saved as JPEG or TIFF. </a:t>
              </a:r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B5C8D174-D498-99C0-A0BE-B56477106F65}"/>
                </a:ext>
              </a:extLst>
            </p:cNvPr>
            <p:cNvSpPr/>
            <p:nvPr/>
          </p:nvSpPr>
          <p:spPr>
            <a:xfrm>
              <a:off x="31612114" y="7423320"/>
              <a:ext cx="6772577" cy="6545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6000" dirty="0">
                  <a:solidFill>
                    <a:srgbClr val="7E1416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Results</a:t>
              </a:r>
              <a:r>
                <a:rPr lang="en-US" sz="2000" b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s-ES" sz="2000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32" name="Rectángulo 31">
            <a:extLst>
              <a:ext uri="{FF2B5EF4-FFF2-40B4-BE49-F238E27FC236}">
                <a16:creationId xmlns:a16="http://schemas.microsoft.com/office/drawing/2014/main" id="{85DE9370-206A-5AD8-D054-B80A4FDC9261}"/>
              </a:ext>
            </a:extLst>
          </p:cNvPr>
          <p:cNvSpPr/>
          <p:nvPr/>
        </p:nvSpPr>
        <p:spPr>
          <a:xfrm>
            <a:off x="32208028" y="14777370"/>
            <a:ext cx="75832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F835A863-F9FD-3242-C006-4257F0F7ECE2}"/>
              </a:ext>
            </a:extLst>
          </p:cNvPr>
          <p:cNvSpPr/>
          <p:nvPr/>
        </p:nvSpPr>
        <p:spPr>
          <a:xfrm>
            <a:off x="40473593" y="14579219"/>
            <a:ext cx="75832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" name="Rectángulo 18">
            <a:extLst>
              <a:ext uri="{FF2B5EF4-FFF2-40B4-BE49-F238E27FC236}">
                <a16:creationId xmlns:a16="http://schemas.microsoft.com/office/drawing/2014/main" id="{48958722-5F0B-CF78-33FA-F8682CBF8115}"/>
              </a:ext>
            </a:extLst>
          </p:cNvPr>
          <p:cNvSpPr/>
          <p:nvPr/>
        </p:nvSpPr>
        <p:spPr>
          <a:xfrm>
            <a:off x="699216" y="26217567"/>
            <a:ext cx="9982123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b="1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 information</a:t>
            </a:r>
            <a:endParaRPr lang="es-ES" sz="6000">
              <a:solidFill>
                <a:schemeClr val="bg1"/>
              </a:solidFill>
            </a:endParaRPr>
          </a:p>
        </p:txBody>
      </p:sp>
      <p:sp>
        <p:nvSpPr>
          <p:cNvPr id="44" name="CuadroTexto 3">
            <a:extLst>
              <a:ext uri="{FF2B5EF4-FFF2-40B4-BE49-F238E27FC236}">
                <a16:creationId xmlns:a16="http://schemas.microsoft.com/office/drawing/2014/main" id="{97E051BA-905B-18EC-A1EC-BD026DFC872B}"/>
              </a:ext>
            </a:extLst>
          </p:cNvPr>
          <p:cNvSpPr txBox="1"/>
          <p:nvPr/>
        </p:nvSpPr>
        <p:spPr>
          <a:xfrm>
            <a:off x="349183" y="5315051"/>
            <a:ext cx="13007435" cy="139422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defTabSz="192088" eaLnBrk="0" hangingPunct="0"/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Insert</a:t>
            </a:r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Key </a:t>
            </a:r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Takehome</a:t>
            </a:r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Message</a:t>
            </a:r>
            <a:endParaRPr lang="es-ES" sz="10000" b="1" spc="2000" dirty="0">
              <a:solidFill>
                <a:schemeClr val="bg1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defTabSz="192088" eaLnBrk="0" hangingPunct="0"/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Here</a:t>
            </a:r>
          </a:p>
          <a:p>
            <a:pPr defTabSz="192088" eaLnBrk="0" hangingPunct="0"/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And/</a:t>
            </a:r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Or</a:t>
            </a:r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main</a:t>
            </a:r>
            <a:r>
              <a:rPr lang="es-ES" sz="10000" b="1" spc="2000" dirty="0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 figure/</a:t>
            </a:r>
            <a:r>
              <a:rPr lang="es-ES" sz="10000" b="1" spc="2000" dirty="0" err="1">
                <a:solidFill>
                  <a:schemeClr val="bg1"/>
                </a:solidFill>
                <a:latin typeface="Arial Black" panose="020B0A04020102020204" pitchFamily="34" charset="0"/>
                <a:ea typeface="ＭＳ Ｐゴシック" charset="0"/>
                <a:cs typeface="Arial" panose="020B0604020202020204" pitchFamily="34" charset="0"/>
              </a:rPr>
              <a:t>diagram</a:t>
            </a:r>
            <a:endParaRPr lang="es-ES" sz="10000" b="1" spc="2000" dirty="0">
              <a:solidFill>
                <a:schemeClr val="bg1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defTabSz="192088" eaLnBrk="0" hangingPunct="0"/>
            <a:endParaRPr lang="es-ES" sz="10000" b="1" spc="2000" dirty="0">
              <a:solidFill>
                <a:schemeClr val="bg1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defTabSz="192088" eaLnBrk="0" hangingPunct="0"/>
            <a:endParaRPr lang="es-ES" sz="10000" b="1" spc="2000" dirty="0">
              <a:solidFill>
                <a:schemeClr val="bg1"/>
              </a:solidFill>
              <a:latin typeface="Arial Black" panose="020B0A040201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45" name="Rectángulo 19">
            <a:extLst>
              <a:ext uri="{FF2B5EF4-FFF2-40B4-BE49-F238E27FC236}">
                <a16:creationId xmlns:a16="http://schemas.microsoft.com/office/drawing/2014/main" id="{B701041F-D46C-97D3-9171-A734712C60D3}"/>
              </a:ext>
            </a:extLst>
          </p:cNvPr>
          <p:cNvSpPr/>
          <p:nvPr/>
        </p:nvSpPr>
        <p:spPr>
          <a:xfrm>
            <a:off x="766563" y="27313506"/>
            <a:ext cx="101090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A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Presenting </a:t>
            </a:r>
            <a:r>
              <a:rPr lang="en-AU" sz="28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aJust</a:t>
            </a:r>
            <a:r>
              <a:rPr lang="en-A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highlight this text and replace with your own text</a:t>
            </a:r>
          </a:p>
          <a:p>
            <a:r>
              <a:rPr lang="en-AU" sz="28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uthor</a:t>
            </a:r>
            <a:r>
              <a:rPr lang="en-AU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name: email @uni.com</a:t>
            </a:r>
            <a:r>
              <a:rPr lang="en-AU" sz="2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800">
              <a:solidFill>
                <a:schemeClr val="accent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42" name="Picture 8" descr="Placeholders Vector Art &amp; Graphics | freevector.com">
            <a:extLst>
              <a:ext uri="{FF2B5EF4-FFF2-40B4-BE49-F238E27FC236}">
                <a16:creationId xmlns:a16="http://schemas.microsoft.com/office/drawing/2014/main" id="{285D3FA2-80C3-E5EB-EF05-FE60BFFA88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62"/>
          <a:stretch/>
        </p:blipFill>
        <p:spPr bwMode="auto">
          <a:xfrm>
            <a:off x="44265235" y="23810459"/>
            <a:ext cx="4867003" cy="472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0" descr="Graph Black And White Clipart Images For Free Download - Pngtree">
            <a:extLst>
              <a:ext uri="{FF2B5EF4-FFF2-40B4-BE49-F238E27FC236}">
                <a16:creationId xmlns:a16="http://schemas.microsoft.com/office/drawing/2014/main" id="{C2F60FFE-9B10-8BCC-B2F1-41A028590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9035" y="6800547"/>
            <a:ext cx="7583284" cy="758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2" descr="Graph Black And White Clipart Images For Free Download - Pngtree">
            <a:extLst>
              <a:ext uri="{FF2B5EF4-FFF2-40B4-BE49-F238E27FC236}">
                <a16:creationId xmlns:a16="http://schemas.microsoft.com/office/drawing/2014/main" id="{553C9160-3BA8-87DD-16F4-9AAE6E42E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9427" y="6858583"/>
            <a:ext cx="7583284" cy="758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Bar chart Detailed Rounded Lineal icon">
            <a:extLst>
              <a:ext uri="{FF2B5EF4-FFF2-40B4-BE49-F238E27FC236}">
                <a16:creationId xmlns:a16="http://schemas.microsoft.com/office/drawing/2014/main" id="{8FBAC647-E96F-1BB4-AFFB-CA4CC03DE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900" y="19073221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0" name="Tabla 66">
            <a:extLst>
              <a:ext uri="{FF2B5EF4-FFF2-40B4-BE49-F238E27FC236}">
                <a16:creationId xmlns:a16="http://schemas.microsoft.com/office/drawing/2014/main" id="{F83A406E-9D8C-81B1-41FA-94CC055B6A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926219"/>
              </p:ext>
            </p:extLst>
          </p:nvPr>
        </p:nvGraphicFramePr>
        <p:xfrm>
          <a:off x="31712775" y="18213173"/>
          <a:ext cx="17595430" cy="50757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19086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519086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519086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519086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519086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869500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solidFill>
                      <a:srgbClr val="7E141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solidFill>
                      <a:srgbClr val="7E141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solidFill>
                      <a:srgbClr val="7E141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solidFill>
                      <a:srgbClr val="7E1416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solidFill>
                      <a:srgbClr val="7E141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46212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46720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46720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46720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46720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467205"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C0B307B5-0982-39B7-D896-EF559C388138}"/>
              </a:ext>
            </a:extLst>
          </p:cNvPr>
          <p:cNvSpPr/>
          <p:nvPr/>
        </p:nvSpPr>
        <p:spPr>
          <a:xfrm>
            <a:off x="13451883" y="-44371"/>
            <a:ext cx="499107" cy="32583704"/>
          </a:xfrm>
          <a:prstGeom prst="rect">
            <a:avLst/>
          </a:prstGeom>
          <a:solidFill>
            <a:srgbClr val="7E1416"/>
          </a:solidFill>
          <a:ln>
            <a:solidFill>
              <a:srgbClr val="7E14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075D71-966A-C672-9D0F-B5A61A3EA4A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820" y="300599"/>
            <a:ext cx="5869838" cy="17103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E992B47-3E5E-A978-DF48-452D1A2A7C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0129" y="31315728"/>
            <a:ext cx="14406058" cy="126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6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ASL">
      <a:dk1>
        <a:sysClr val="windowText" lastClr="000000"/>
      </a:dk1>
      <a:lt1>
        <a:sysClr val="window" lastClr="FFFFFF"/>
      </a:lt1>
      <a:dk2>
        <a:srgbClr val="44546A"/>
      </a:dk2>
      <a:lt2>
        <a:srgbClr val="1A9586"/>
      </a:lt2>
      <a:accent1>
        <a:srgbClr val="004B87"/>
      </a:accent1>
      <a:accent2>
        <a:srgbClr val="5BC2E7"/>
      </a:accent2>
      <a:accent3>
        <a:srgbClr val="826B6A"/>
      </a:accent3>
      <a:accent4>
        <a:srgbClr val="FF6720"/>
      </a:accent4>
      <a:accent5>
        <a:srgbClr val="DB0B5B"/>
      </a:accent5>
      <a:accent6>
        <a:srgbClr val="FFBF3F"/>
      </a:accent6>
      <a:hlink>
        <a:srgbClr val="0563C1"/>
      </a:hlink>
      <a:folHlink>
        <a:srgbClr val="50854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1740004AFE6F49AE1B2D93850204F8" ma:contentTypeVersion="19" ma:contentTypeDescription="Create a new document." ma:contentTypeScope="" ma:versionID="0b561b17f7c21f93afa062037f26231d">
  <xsd:schema xmlns:xsd="http://www.w3.org/2001/XMLSchema" xmlns:xs="http://www.w3.org/2001/XMLSchema" xmlns:p="http://schemas.microsoft.com/office/2006/metadata/properties" xmlns:ns2="a2d59425-1cce-4a4f-9336-2a5f75205b93" xmlns:ns3="4222ee06-a7a1-4582-887c-e371f583a6cc" targetNamespace="http://schemas.microsoft.com/office/2006/metadata/properties" ma:root="true" ma:fieldsID="6c0f4c0e66902de7cd30dab334f64cac" ns2:_="" ns3:_="">
    <xsd:import namespace="a2d59425-1cce-4a4f-9336-2a5f75205b93"/>
    <xsd:import namespace="4222ee06-a7a1-4582-887c-e371f583a6cc"/>
    <xsd:element name="properties">
      <xsd:complexType>
        <xsd:sequence>
          <xsd:element name="documentManagement">
            <xsd:complexType>
              <xsd:all>
                <xsd:element ref="ns2:Test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59425-1cce-4a4f-9336-2a5f75205b93" elementFormDefault="qualified">
    <xsd:import namespace="http://schemas.microsoft.com/office/2006/documentManagement/types"/>
    <xsd:import namespace="http://schemas.microsoft.com/office/infopath/2007/PartnerControls"/>
    <xsd:element name="Test" ma:index="4" nillable="true" ma:displayName="Test" ma:format="DateOnly" ma:internalName="Test" ma:readOnly="false">
      <xsd:simpleType>
        <xsd:restriction base="dms:DateTime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8de16c-5f0f-4439-8be6-da866814b8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2ee06-a7a1-4582-887c-e371f583a6cc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58232b-d97f-4412-9e9f-0b86dcec4898}" ma:internalName="TaxCatchAll" ma:showField="CatchAllData" ma:web="4222ee06-a7a1-4582-887c-e371f583a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st xmlns="a2d59425-1cce-4a4f-9336-2a5f75205b93" xsi:nil="true"/>
    <TaxCatchAll xmlns="4222ee06-a7a1-4582-887c-e371f583a6cc" xsi:nil="true"/>
    <lcf76f155ced4ddcb4097134ff3c332f xmlns="a2d59425-1cce-4a4f-9336-2a5f75205b9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D813CB-215F-4DAC-83E0-9790E1E036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d59425-1cce-4a4f-9336-2a5f75205b93"/>
    <ds:schemaRef ds:uri="4222ee06-a7a1-4582-887c-e371f583a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6590C-FA34-45B3-B9F1-1ACDF77DC37E}">
  <ds:schemaRefs>
    <ds:schemaRef ds:uri="3eedaddb-5fc5-4aa6-949a-49b49a2899ba"/>
    <ds:schemaRef ds:uri="521b6ead-e5be-4d3b-9860-b6e03b66e706"/>
    <ds:schemaRef ds:uri="e7e64743-84de-4dc1-8f84-814f03f9b725"/>
    <ds:schemaRef ds:uri="e8282bc9-d012-4bc8-a553-87c6a942cc89"/>
    <ds:schemaRef ds:uri="http://schemas.microsoft.com/office/2006/metadata/properties"/>
    <ds:schemaRef ds:uri="http://schemas.microsoft.com/office/infopath/2007/PartnerControls"/>
    <ds:schemaRef ds:uri="a2d59425-1cce-4a4f-9336-2a5f75205b93"/>
    <ds:schemaRef ds:uri="4222ee06-a7a1-4582-887c-e371f583a6cc"/>
  </ds:schemaRefs>
</ds:datastoreItem>
</file>

<file path=customXml/itemProps3.xml><?xml version="1.0" encoding="utf-8"?>
<ds:datastoreItem xmlns:ds="http://schemas.openxmlformats.org/officeDocument/2006/customXml" ds:itemID="{B2F83673-F4D2-436A-9FCB-1B035E01BD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52</TotalTime>
  <Words>650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Pochelon</dc:creator>
  <cp:lastModifiedBy>Patricia Pochelon</cp:lastModifiedBy>
  <cp:revision>1</cp:revision>
  <dcterms:created xsi:type="dcterms:W3CDTF">2023-08-15T14:19:39Z</dcterms:created>
  <dcterms:modified xsi:type="dcterms:W3CDTF">2026-02-19T10:26:45Z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0x010100BD1740004AFE6F49AE1B2D93850204F8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