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4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416"/>
    <a:srgbClr val="40E0D0"/>
    <a:srgbClr val="3A235F"/>
    <a:srgbClr val="312F57"/>
    <a:srgbClr val="508541"/>
    <a:srgbClr val="FFBF3F"/>
    <a:srgbClr val="826B6A"/>
    <a:srgbClr val="1A9586"/>
    <a:srgbClr val="DB0B5B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243C3-1041-4882-BEFD-28A8EAEB1D0A}" v="2" dt="2026-02-19T10:01:54.41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12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custSel modSld">
      <pc:chgData name="Patricia Pochelon" userId="4826ca98-9821-4559-95f0-067a3b3df10b" providerId="ADAL" clId="{51B6038D-75FA-4CB7-A616-3EB5B1E5A615}" dt="2026-02-19T10:25:53.406" v="22" actId="207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25:53.406" v="22" actId="207"/>
        <pc:sldMkLst>
          <pc:docMk/>
          <pc:sldMk cId="476461567" sldId="314"/>
        </pc:sldMkLst>
        <pc:spChg chg="mod">
          <ac:chgData name="Patricia Pochelon" userId="4826ca98-9821-4559-95f0-067a3b3df10b" providerId="ADAL" clId="{51B6038D-75FA-4CB7-A616-3EB5B1E5A615}" dt="2026-02-19T10:00:37.808" v="0" actId="2085"/>
          <ac:spMkLst>
            <pc:docMk/>
            <pc:sldMk cId="476461567" sldId="314"/>
            <ac:spMk id="34" creationId="{FF61323E-31C9-B7D4-E80E-A7A65A0D393A}"/>
          </ac:spMkLst>
        </pc:spChg>
        <pc:graphicFrameChg chg="modGraphic">
          <ac:chgData name="Patricia Pochelon" userId="4826ca98-9821-4559-95f0-067a3b3df10b" providerId="ADAL" clId="{51B6038D-75FA-4CB7-A616-3EB5B1E5A615}" dt="2026-02-19T10:25:53.406" v="22" actId="207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picChg chg="add mod">
          <ac:chgData name="Patricia Pochelon" userId="4826ca98-9821-4559-95f0-067a3b3df10b" providerId="ADAL" clId="{51B6038D-75FA-4CB7-A616-3EB5B1E5A615}" dt="2026-02-19T10:01:46.512" v="13" actId="1076"/>
          <ac:picMkLst>
            <pc:docMk/>
            <pc:sldMk cId="476461567" sldId="314"/>
            <ac:picMk id="3" creationId="{8E047216-B692-9F08-840D-8961F6F94396}"/>
          </ac:picMkLst>
        </pc:picChg>
        <pc:picChg chg="del">
          <ac:chgData name="Patricia Pochelon" userId="4826ca98-9821-4559-95f0-067a3b3df10b" providerId="ADAL" clId="{51B6038D-75FA-4CB7-A616-3EB5B1E5A615}" dt="2026-02-19T10:01:06.132" v="8" actId="478"/>
          <ac:picMkLst>
            <pc:docMk/>
            <pc:sldMk cId="476461567" sldId="314"/>
            <ac:picMk id="8" creationId="{5CE32392-CBFC-CD3F-C947-53C0DFA55940}"/>
          </ac:picMkLst>
        </pc:picChg>
        <pc:picChg chg="add mod">
          <ac:chgData name="Patricia Pochelon" userId="4826ca98-9821-4559-95f0-067a3b3df10b" providerId="ADAL" clId="{51B6038D-75FA-4CB7-A616-3EB5B1E5A615}" dt="2026-02-19T10:01:54.414" v="14"/>
          <ac:picMkLst>
            <pc:docMk/>
            <pc:sldMk cId="476461567" sldId="314"/>
            <ac:picMk id="10" creationId="{824CCD23-A35F-39B8-85F9-265E5668D41E}"/>
          </ac:picMkLst>
        </pc:picChg>
        <pc:picChg chg="del">
          <ac:chgData name="Patricia Pochelon" userId="4826ca98-9821-4559-95f0-067a3b3df10b" providerId="ADAL" clId="{51B6038D-75FA-4CB7-A616-3EB5B1E5A615}" dt="2026-02-19T10:01:36.507" v="11" actId="478"/>
          <ac:picMkLst>
            <pc:docMk/>
            <pc:sldMk cId="476461567" sldId="314"/>
            <ac:picMk id="22" creationId="{AE63340E-BCB5-5202-4AA1-2FB189BD688D}"/>
          </ac:picMkLst>
        </pc:picChg>
        <pc:cxnChg chg="mod">
          <ac:chgData name="Patricia Pochelon" userId="4826ca98-9821-4559-95f0-067a3b3df10b" providerId="ADAL" clId="{51B6038D-75FA-4CB7-A616-3EB5B1E5A615}" dt="2026-02-19T10:25:23.841" v="15" actId="208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Patricia Pochelon" userId="4826ca98-9821-4559-95f0-067a3b3df10b" providerId="ADAL" clId="{51B6038D-75FA-4CB7-A616-3EB5B1E5A615}" dt="2026-02-19T10:25:34.484" v="18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Patricia Pochelon" userId="4826ca98-9821-4559-95f0-067a3b3df10b" providerId="ADAL" clId="{51B6038D-75FA-4CB7-A616-3EB5B1E5A615}" dt="2026-02-19T10:25:28.454" v="16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Patricia Pochelon" userId="4826ca98-9821-4559-95f0-067a3b3df10b" providerId="ADAL" clId="{51B6038D-75FA-4CB7-A616-3EB5B1E5A615}" dt="2026-02-19T10:25:38.404" v="19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Patricia Pochelon" userId="4826ca98-9821-4559-95f0-067a3b3df10b" providerId="ADAL" clId="{51B6038D-75FA-4CB7-A616-3EB5B1E5A615}" dt="2026-02-19T10:25:48.056" v="21" actId="208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Patricia Pochelon" userId="4826ca98-9821-4559-95f0-067a3b3df10b" providerId="ADAL" clId="{51B6038D-75FA-4CB7-A616-3EB5B1E5A615}" dt="2026-02-19T10:25:44.161" v="20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Patricia Pochelon" userId="4826ca98-9821-4559-95f0-067a3b3df10b" providerId="ADAL" clId="{51B6038D-75FA-4CB7-A616-3EB5B1E5A615}" dt="2026-02-19T10:25:31.647" v="17" actId="208"/>
          <ac:cxnSpMkLst>
            <pc:docMk/>
            <pc:sldMk cId="476461567" sldId="314"/>
            <ac:cxnSpMk id="78" creationId="{AA4AE5A1-B491-E495-5578-69054719B38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F61323E-31C9-B7D4-E80E-A7A65A0D393A}"/>
              </a:ext>
            </a:extLst>
          </p:cNvPr>
          <p:cNvSpPr/>
          <p:nvPr/>
        </p:nvSpPr>
        <p:spPr>
          <a:xfrm>
            <a:off x="0" y="0"/>
            <a:ext cx="50457100" cy="6352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888" y="-25892"/>
            <a:ext cx="5210731" cy="4267100"/>
          </a:xfrm>
          <a:prstGeom prst="rect">
            <a:avLst/>
          </a:prstGeom>
          <a:noFill/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798" y="88959"/>
            <a:ext cx="4040381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</a:p>
          <a:p>
            <a:pPr algn="ctr"/>
            <a:r>
              <a:rPr lang="en-GB" sz="12000" b="1" spc="2000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09126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863383" y="2986473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383120" y="10585916"/>
            <a:ext cx="22761986" cy="3422748"/>
            <a:chOff x="1308685" y="10737575"/>
            <a:chExt cx="22761986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11753238"/>
              <a:ext cx="22685787" cy="3692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710180" y="25055942"/>
            <a:ext cx="25746919" cy="1828037"/>
            <a:chOff x="1346785" y="19609904"/>
            <a:chExt cx="22761986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0618546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0" y="29458269"/>
            <a:ext cx="9423129" cy="1795360"/>
            <a:chOff x="1384879" y="22848746"/>
            <a:chExt cx="22761992" cy="1795360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22761987" cy="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79" y="22848746"/>
              <a:ext cx="1676852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Rectángulo 63">
            <a:extLst>
              <a:ext uri="{FF2B5EF4-FFF2-40B4-BE49-F238E27FC236}">
                <a16:creationId xmlns:a16="http://schemas.microsoft.com/office/drawing/2014/main" id="{AF4C3182-D4AD-9A48-8776-91D26C9D21B7}"/>
              </a:ext>
            </a:extLst>
          </p:cNvPr>
          <p:cNvSpPr/>
          <p:nvPr/>
        </p:nvSpPr>
        <p:spPr>
          <a:xfrm>
            <a:off x="197244" y="5353300"/>
            <a:ext cx="8321953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Contact information</a:t>
            </a:r>
            <a:endParaRPr kumimoji="0" lang="es-ES" sz="5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3AC30213-FBC3-D52F-B11D-7486564D26A4}"/>
              </a:ext>
            </a:extLst>
          </p:cNvPr>
          <p:cNvSpPr/>
          <p:nvPr/>
        </p:nvSpPr>
        <p:spPr>
          <a:xfrm>
            <a:off x="197244" y="4256504"/>
            <a:ext cx="61075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CA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Contact into</a:t>
            </a:r>
            <a:endParaRPr lang="en-AU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802529" y="29458269"/>
            <a:ext cx="12833464" cy="2776124"/>
            <a:chOff x="1384884" y="25542147"/>
            <a:chExt cx="22800087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6376617"/>
              <a:ext cx="22800087" cy="7021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8362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DC21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>
              <a:ln>
                <a:noFill/>
              </a:ln>
              <a:solidFill>
                <a:srgbClr val="DC214E"/>
              </a:solidFill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383120" y="14625050"/>
            <a:ext cx="22761986" cy="4437529"/>
            <a:chOff x="1346785" y="14885504"/>
            <a:chExt cx="22761986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15893905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8109020" y="4016163"/>
            <a:ext cx="32072171" cy="30100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superscript)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chemeClr val="accent5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chemeClr val="accent5"/>
              </a:solidFill>
              <a:highlight>
                <a:srgbClr val="FFFF00"/>
              </a:highlight>
            </a:endParaRPr>
          </a:p>
          <a:p>
            <a:pPr>
              <a:spcBef>
                <a:spcPct val="20000"/>
              </a:spcBef>
            </a:pPr>
            <a:endParaRPr lang="es-ES" sz="32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421218" y="20246865"/>
            <a:ext cx="22761987" cy="1262953"/>
            <a:chOff x="1212438" y="21202330"/>
            <a:chExt cx="22723887" cy="1135406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2438" y="22288914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872969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383120" y="8165687"/>
            <a:ext cx="49073979" cy="0"/>
          </a:xfrm>
          <a:prstGeom prst="line">
            <a:avLst/>
          </a:prstGeom>
          <a:noFill/>
          <a:ln w="127000" cap="flat" cmpd="sng" algn="ctr">
            <a:solidFill>
              <a:srgbClr val="7E1416"/>
            </a:solidFill>
            <a:prstDash val="solid"/>
            <a:miter lim="800000"/>
          </a:ln>
          <a:effectLst/>
        </p:spPr>
      </p:cxnSp>
      <p:pic>
        <p:nvPicPr>
          <p:cNvPr id="1032" name="Picture 8" descr="Placeholders Vector Art &amp; Graphics | freevector.com">
            <a:extLst>
              <a:ext uri="{FF2B5EF4-FFF2-40B4-BE49-F238E27FC236}">
                <a16:creationId xmlns:a16="http://schemas.microsoft.com/office/drawing/2014/main" id="{EFCDCABF-D1F2-8DCA-E802-635DD9FEA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Placeholders Vector Art &amp; Graphics | freevector.com">
            <a:extLst>
              <a:ext uri="{FF2B5EF4-FFF2-40B4-BE49-F238E27FC236}">
                <a16:creationId xmlns:a16="http://schemas.microsoft.com/office/drawing/2014/main" id="{5A6496AC-DCC2-E379-F16D-6DE17F93E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5D3DE08C-4FEE-8F7A-4283-8D284879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D5A46C67-754E-18B0-B5B3-01B93123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227" y="17836778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5014C2DD-7550-EF80-0DE0-F37B0068A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9" y="393983"/>
            <a:ext cx="4775595" cy="32567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47216-B692-9F08-840D-8961F6F943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053" y="3828269"/>
            <a:ext cx="5869838" cy="17103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4CCD23-A35F-39B8-85F9-265E5668D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73135" y="27087874"/>
            <a:ext cx="1290993" cy="50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61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schemas.microsoft.com/office/2006/metadata/properties"/>
    <ds:schemaRef ds:uri="http://schemas.microsoft.com/office/infopath/2007/PartnerControls"/>
    <ds:schemaRef ds:uri="a2d59425-1cce-4a4f-9336-2a5f75205b93"/>
    <ds:schemaRef ds:uri="4222ee06-a7a1-4582-887c-e371f583a6cc"/>
  </ds:schemaRefs>
</ds:datastoreItem>
</file>

<file path=customXml/itemProps3.xml><?xml version="1.0" encoding="utf-8"?>
<ds:datastoreItem xmlns:ds="http://schemas.openxmlformats.org/officeDocument/2006/customXml" ds:itemID="{9399D29C-E8F1-4541-852A-E5FFA1F30D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</TotalTime>
  <Words>780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1</cp:revision>
  <dcterms:created xsi:type="dcterms:W3CDTF">2023-08-15T14:19:39Z</dcterms:created>
  <dcterms:modified xsi:type="dcterms:W3CDTF">2026-02-19T10:25:56Z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