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C00000"/>
    <a:srgbClr val="3A235F"/>
    <a:srgbClr val="40E0D0"/>
    <a:srgbClr val="312F57"/>
    <a:srgbClr val="508541"/>
    <a:srgbClr val="FFBF3F"/>
    <a:srgbClr val="826B6A"/>
    <a:srgbClr val="1A9586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4474E-D4F0-4C2E-AF49-873C437BEDE7}" v="5" dt="2026-02-19T10:08:16.78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28:59.641" v="44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8:59.641" v="44" actId="207"/>
        <pc:sldMkLst>
          <pc:docMk/>
          <pc:sldMk cId="2456145969" sldId="257"/>
        </pc:sldMkLst>
        <pc:spChg chg="mod">
          <ac:chgData name="Patricia Pochelon" userId="4826ca98-9821-4559-95f0-067a3b3df10b" providerId="ADAL" clId="{51B6038D-75FA-4CB7-A616-3EB5B1E5A615}" dt="2026-02-19T10:06:56.261" v="11" actId="1076"/>
          <ac:spMkLst>
            <pc:docMk/>
            <pc:sldMk cId="2456145969" sldId="257"/>
            <ac:spMk id="3" creationId="{48958722-5F0B-CF78-33FA-F8682CBF8115}"/>
          </ac:spMkLst>
        </pc:spChg>
        <pc:spChg chg="mod">
          <ac:chgData name="Patricia Pochelon" userId="4826ca98-9821-4559-95f0-067a3b3df10b" providerId="ADAL" clId="{51B6038D-75FA-4CB7-A616-3EB5B1E5A615}" dt="2026-02-19T10:28:50.507" v="42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4826ca98-9821-4559-95f0-067a3b3df10b" providerId="ADAL" clId="{51B6038D-75FA-4CB7-A616-3EB5B1E5A615}" dt="2026-02-19T10:06:56.261" v="11" actId="1076"/>
          <ac:spMkLst>
            <pc:docMk/>
            <pc:sldMk cId="2456145969" sldId="257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28:59.641" v="44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4826ca98-9821-4559-95f0-067a3b3df10b" providerId="ADAL" clId="{51B6038D-75FA-4CB7-A616-3EB5B1E5A615}" dt="2026-02-19T10:28:57.025" v="43" actId="207"/>
          <ac:spMkLst>
            <pc:docMk/>
            <pc:sldMk cId="2456145969" sldId="257"/>
            <ac:spMk id="93" creationId="{8745F8EB-BFDA-AB7D-AAF0-3548AA2A34A3}"/>
          </ac:spMkLst>
        </pc:spChg>
        <pc:picChg chg="add mod">
          <ac:chgData name="Patricia Pochelon" userId="4826ca98-9821-4559-95f0-067a3b3df10b" providerId="ADAL" clId="{51B6038D-75FA-4CB7-A616-3EB5B1E5A615}" dt="2026-02-19T10:07:17.481" v="17" actId="1076"/>
          <ac:picMkLst>
            <pc:docMk/>
            <pc:sldMk cId="2456145969" sldId="257"/>
            <ac:picMk id="2" creationId="{4AB3BD9D-A7C1-BC9E-5BDE-026CB9713069}"/>
          </ac:picMkLst>
        </pc:picChg>
        <pc:picChg chg="add del mod">
          <ac:chgData name="Patricia Pochelon" userId="4826ca98-9821-4559-95f0-067a3b3df10b" providerId="ADAL" clId="{51B6038D-75FA-4CB7-A616-3EB5B1E5A615}" dt="2026-02-19T10:06:51.146" v="10" actId="478"/>
          <ac:picMkLst>
            <pc:docMk/>
            <pc:sldMk cId="2456145969" sldId="257"/>
            <ac:picMk id="4" creationId="{6D13A8FE-E94D-412E-C912-7CA2F010F779}"/>
          </ac:picMkLst>
        </pc:picChg>
        <pc:picChg chg="del">
          <ac:chgData name="Patricia Pochelon" userId="4826ca98-9821-4559-95f0-067a3b3df10b" providerId="ADAL" clId="{51B6038D-75FA-4CB7-A616-3EB5B1E5A615}" dt="2026-02-19T10:06:07.147" v="2" actId="478"/>
          <ac:picMkLst>
            <pc:docMk/>
            <pc:sldMk cId="2456145969" sldId="257"/>
            <ac:picMk id="7" creationId="{FD883550-BB23-365F-A883-010FF9F44254}"/>
          </ac:picMkLst>
        </pc:picChg>
        <pc:picChg chg="add del mod">
          <ac:chgData name="Patricia Pochelon" userId="4826ca98-9821-4559-95f0-067a3b3df10b" providerId="ADAL" clId="{51B6038D-75FA-4CB7-A616-3EB5B1E5A615}" dt="2026-02-19T10:08:11.998" v="31" actId="478"/>
          <ac:picMkLst>
            <pc:docMk/>
            <pc:sldMk cId="2456145969" sldId="257"/>
            <ac:picMk id="8" creationId="{F92D6D4E-D745-930D-CD11-EB30AE16972F}"/>
          </ac:picMkLst>
        </pc:picChg>
        <pc:picChg chg="del">
          <ac:chgData name="Patricia Pochelon" userId="4826ca98-9821-4559-95f0-067a3b3df10b" providerId="ADAL" clId="{51B6038D-75FA-4CB7-A616-3EB5B1E5A615}" dt="2026-02-19T10:06:05.046" v="0" actId="478"/>
          <ac:picMkLst>
            <pc:docMk/>
            <pc:sldMk cId="2456145969" sldId="257"/>
            <ac:picMk id="9" creationId="{AC2D91D2-B9D6-4898-E2D4-DDE211015129}"/>
          </ac:picMkLst>
        </pc:picChg>
        <pc:picChg chg="del">
          <ac:chgData name="Patricia Pochelon" userId="4826ca98-9821-4559-95f0-067a3b3df10b" providerId="ADAL" clId="{51B6038D-75FA-4CB7-A616-3EB5B1E5A615}" dt="2026-02-19T10:06:05.896" v="1" actId="478"/>
          <ac:picMkLst>
            <pc:docMk/>
            <pc:sldMk cId="2456145969" sldId="257"/>
            <ac:picMk id="10" creationId="{285D1830-0CDA-DB91-6605-5295655D456F}"/>
          </ac:picMkLst>
        </pc:picChg>
        <pc:picChg chg="del">
          <ac:chgData name="Patricia Pochelon" userId="4826ca98-9821-4559-95f0-067a3b3df10b" providerId="ADAL" clId="{51B6038D-75FA-4CB7-A616-3EB5B1E5A615}" dt="2026-02-19T10:06:19.484" v="6" actId="478"/>
          <ac:picMkLst>
            <pc:docMk/>
            <pc:sldMk cId="2456145969" sldId="257"/>
            <ac:picMk id="11" creationId="{4A2591FF-352E-85A6-85A8-0640660C90E7}"/>
          </ac:picMkLst>
        </pc:picChg>
        <pc:picChg chg="add mod">
          <ac:chgData name="Patricia Pochelon" userId="4826ca98-9821-4559-95f0-067a3b3df10b" providerId="ADAL" clId="{51B6038D-75FA-4CB7-A616-3EB5B1E5A615}" dt="2026-02-19T10:08:16.238" v="40" actId="14100"/>
          <ac:picMkLst>
            <pc:docMk/>
            <pc:sldMk cId="2456145969" sldId="257"/>
            <ac:picMk id="13" creationId="{BE30C2EB-8745-E042-70C2-1DD8597B0AFC}"/>
          </ac:picMkLst>
        </pc:picChg>
        <pc:picChg chg="add del mod">
          <ac:chgData name="Patricia Pochelon" userId="4826ca98-9821-4559-95f0-067a3b3df10b" providerId="ADAL" clId="{51B6038D-75FA-4CB7-A616-3EB5B1E5A615}" dt="2026-02-19T10:08:14.253" v="36" actId="1076"/>
          <ac:picMkLst>
            <pc:docMk/>
            <pc:sldMk cId="2456145969" sldId="257"/>
            <ac:picMk id="35" creationId="{38055372-513A-46B6-EA29-0A17FB05E9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704232" y="3821935"/>
            <a:ext cx="13007435" cy="1702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rgbClr val="7E1416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Here</a:t>
            </a:r>
          </a:p>
          <a:p>
            <a:pPr defTabSz="192088" eaLnBrk="0" hangingPunct="0"/>
            <a:r>
              <a:rPr lang="es-ES" sz="10000" b="1" spc="2000" dirty="0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rgbClr val="7E1416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rgbClr val="7E1416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endParaRPr lang="es-ES" sz="10000" b="1" spc="2000" dirty="0">
              <a:solidFill>
                <a:srgbClr val="7E1416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 err="1">
                <a:solidFill>
                  <a:srgbClr val="7E1416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Size</a:t>
            </a:r>
            <a:r>
              <a:rPr lang="es-ES" sz="10000" b="1" spc="2000" dirty="0">
                <a:solidFill>
                  <a:srgbClr val="7E1416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rgbClr val="7E1416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es-ES" sz="10000" b="1" spc="2000" dirty="0">
                <a:solidFill>
                  <a:srgbClr val="7E1416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80 and 100</a:t>
            </a:r>
          </a:p>
          <a:p>
            <a:pPr defTabSz="192088" eaLnBrk="0" hangingPunct="0"/>
            <a:endParaRPr lang="es-ES" sz="10000" b="1" spc="2000" dirty="0">
              <a:solidFill>
                <a:srgbClr val="2D538D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ángulo 18">
            <a:extLst>
              <a:ext uri="{FF2B5EF4-FFF2-40B4-BE49-F238E27FC236}">
                <a16:creationId xmlns:a16="http://schemas.microsoft.com/office/drawing/2014/main" id="{48958722-5F0B-CF78-33FA-F8682CBF8115}"/>
              </a:ext>
            </a:extLst>
          </p:cNvPr>
          <p:cNvSpPr/>
          <p:nvPr/>
        </p:nvSpPr>
        <p:spPr>
          <a:xfrm>
            <a:off x="2506495" y="27698904"/>
            <a:ext cx="1030909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s-ES" sz="6000" dirty="0">
              <a:solidFill>
                <a:schemeClr val="accent1"/>
              </a:solidFill>
            </a:endParaRPr>
          </a:p>
        </p:txBody>
      </p:sp>
      <p:sp>
        <p:nvSpPr>
          <p:cNvPr id="45" name="Rectángulo 19">
            <a:extLst>
              <a:ext uri="{FF2B5EF4-FFF2-40B4-BE49-F238E27FC236}">
                <a16:creationId xmlns:a16="http://schemas.microsoft.com/office/drawing/2014/main" id="{B701041F-D46C-97D3-9171-A734712C60D3}"/>
              </a:ext>
            </a:extLst>
          </p:cNvPr>
          <p:cNvSpPr/>
          <p:nvPr/>
        </p:nvSpPr>
        <p:spPr>
          <a:xfrm>
            <a:off x="2357192" y="28803370"/>
            <a:ext cx="1242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</a:t>
            </a:r>
          </a:p>
          <a:p>
            <a:r>
              <a:rPr lang="en-AU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Presenting author name: email @uni.com.</a:t>
            </a:r>
            <a:endParaRPr lang="en-AU" sz="2800" dirty="0">
              <a:solidFill>
                <a:schemeClr val="accen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DB17D6-BA9F-2D9D-C40C-E207B82FE020}"/>
              </a:ext>
            </a:extLst>
          </p:cNvPr>
          <p:cNvGrpSpPr/>
          <p:nvPr/>
        </p:nvGrpSpPr>
        <p:grpSpPr>
          <a:xfrm>
            <a:off x="14500810" y="6819636"/>
            <a:ext cx="15802159" cy="3624070"/>
            <a:chOff x="14542049" y="7423320"/>
            <a:chExt cx="15802159" cy="3624070"/>
          </a:xfrm>
        </p:grpSpPr>
        <p:sp>
          <p:nvSpPr>
            <p:cNvPr id="64" name="Rectángulo 5">
              <a:extLst>
                <a:ext uri="{FF2B5EF4-FFF2-40B4-BE49-F238E27FC236}">
                  <a16:creationId xmlns:a16="http://schemas.microsoft.com/office/drawing/2014/main" id="{0FED203B-64BA-D3C3-9FD1-BEAAF7E9BDED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65" name="Rectángulo 6">
              <a:extLst>
                <a:ext uri="{FF2B5EF4-FFF2-40B4-BE49-F238E27FC236}">
                  <a16:creationId xmlns:a16="http://schemas.microsoft.com/office/drawing/2014/main" id="{219AE514-15C3-631B-4E3B-B75E3A6034FA}"/>
                </a:ext>
              </a:extLst>
            </p:cNvPr>
            <p:cNvSpPr/>
            <p:nvPr/>
          </p:nvSpPr>
          <p:spPr>
            <a:xfrm>
              <a:off x="14624526" y="8800621"/>
              <a:ext cx="1571968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452333E-C7F0-5795-23F3-365288DC9E60}"/>
              </a:ext>
            </a:extLst>
          </p:cNvPr>
          <p:cNvGrpSpPr/>
          <p:nvPr/>
        </p:nvGrpSpPr>
        <p:grpSpPr>
          <a:xfrm>
            <a:off x="14542048" y="10591706"/>
            <a:ext cx="15719685" cy="3664362"/>
            <a:chOff x="14542048" y="10591706"/>
            <a:chExt cx="15719685" cy="3664362"/>
          </a:xfrm>
        </p:grpSpPr>
        <p:sp>
          <p:nvSpPr>
            <p:cNvPr id="67" name="Rectángulo 7">
              <a:extLst>
                <a:ext uri="{FF2B5EF4-FFF2-40B4-BE49-F238E27FC236}">
                  <a16:creationId xmlns:a16="http://schemas.microsoft.com/office/drawing/2014/main" id="{EDAE396B-3283-4E00-FD33-3108ED373A13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68" name="Rectángulo 9">
              <a:extLst>
                <a:ext uri="{FF2B5EF4-FFF2-40B4-BE49-F238E27FC236}">
                  <a16:creationId xmlns:a16="http://schemas.microsoft.com/office/drawing/2014/main" id="{40E73D62-EE13-025B-B0BC-AEE51912003E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941F1A-0058-F5C5-E334-0FD56B8C03D4}"/>
              </a:ext>
            </a:extLst>
          </p:cNvPr>
          <p:cNvGrpSpPr/>
          <p:nvPr/>
        </p:nvGrpSpPr>
        <p:grpSpPr>
          <a:xfrm>
            <a:off x="14542049" y="15007415"/>
            <a:ext cx="15719684" cy="5265264"/>
            <a:chOff x="14542049" y="15007415"/>
            <a:chExt cx="15719684" cy="5265264"/>
          </a:xfrm>
        </p:grpSpPr>
        <p:sp>
          <p:nvSpPr>
            <p:cNvPr id="70" name="Rectángulo 8">
              <a:extLst>
                <a:ext uri="{FF2B5EF4-FFF2-40B4-BE49-F238E27FC236}">
                  <a16:creationId xmlns:a16="http://schemas.microsoft.com/office/drawing/2014/main" id="{7E355A26-2E91-2D04-1AD0-C0D2B45E32B2}"/>
                </a:ext>
              </a:extLst>
            </p:cNvPr>
            <p:cNvSpPr/>
            <p:nvPr/>
          </p:nvSpPr>
          <p:spPr>
            <a:xfrm>
              <a:off x="14542049" y="1500741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71" name="Rectángulo 10">
              <a:extLst>
                <a:ext uri="{FF2B5EF4-FFF2-40B4-BE49-F238E27FC236}">
                  <a16:creationId xmlns:a16="http://schemas.microsoft.com/office/drawing/2014/main" id="{8D5D8E14-FE79-9D51-D807-483C3ABB4D06}"/>
                </a:ext>
              </a:extLst>
            </p:cNvPr>
            <p:cNvSpPr/>
            <p:nvPr/>
          </p:nvSpPr>
          <p:spPr>
            <a:xfrm>
              <a:off x="14542049" y="16302361"/>
              <a:ext cx="1571968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867C5A2-47F6-2374-742E-35ED013D471D}"/>
              </a:ext>
            </a:extLst>
          </p:cNvPr>
          <p:cNvGrpSpPr/>
          <p:nvPr/>
        </p:nvGrpSpPr>
        <p:grpSpPr>
          <a:xfrm>
            <a:off x="31543015" y="24431213"/>
            <a:ext cx="17765190" cy="2337062"/>
            <a:chOff x="14624525" y="21223811"/>
            <a:chExt cx="15637207" cy="1065000"/>
          </a:xfrm>
        </p:grpSpPr>
        <p:sp>
          <p:nvSpPr>
            <p:cNvPr id="73" name="Rectángulo 11">
              <a:extLst>
                <a:ext uri="{FF2B5EF4-FFF2-40B4-BE49-F238E27FC236}">
                  <a16:creationId xmlns:a16="http://schemas.microsoft.com/office/drawing/2014/main" id="{FD97AD3C-E11F-0C08-52A7-0A4A5EFEFB49}"/>
                </a:ext>
              </a:extLst>
            </p:cNvPr>
            <p:cNvSpPr/>
            <p:nvPr/>
          </p:nvSpPr>
          <p:spPr>
            <a:xfrm>
              <a:off x="14624525" y="21223811"/>
              <a:ext cx="6772578" cy="462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74" name="Rectángulo 12">
              <a:extLst>
                <a:ext uri="{FF2B5EF4-FFF2-40B4-BE49-F238E27FC236}">
                  <a16:creationId xmlns:a16="http://schemas.microsoft.com/office/drawing/2014/main" id="{4D5AFAED-5689-4D14-E413-C80116ED4F36}"/>
                </a:ext>
              </a:extLst>
            </p:cNvPr>
            <p:cNvSpPr/>
            <p:nvPr/>
          </p:nvSpPr>
          <p:spPr>
            <a:xfrm>
              <a:off x="14833181" y="21755846"/>
              <a:ext cx="15428551" cy="532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B442E71-7B8D-BEBB-D42C-766F752C07A1}"/>
              </a:ext>
            </a:extLst>
          </p:cNvPr>
          <p:cNvGrpSpPr/>
          <p:nvPr/>
        </p:nvGrpSpPr>
        <p:grpSpPr>
          <a:xfrm>
            <a:off x="44332119" y="28565802"/>
            <a:ext cx="6051823" cy="2004597"/>
            <a:chOff x="14624521" y="26209534"/>
            <a:chExt cx="15719686" cy="1209122"/>
          </a:xfrm>
        </p:grpSpPr>
        <p:sp>
          <p:nvSpPr>
            <p:cNvPr id="76" name="Rectángulo 13">
              <a:extLst>
                <a:ext uri="{FF2B5EF4-FFF2-40B4-BE49-F238E27FC236}">
                  <a16:creationId xmlns:a16="http://schemas.microsoft.com/office/drawing/2014/main" id="{26061C9D-5EA3-2998-C3D0-1343FC01B680}"/>
                </a:ext>
              </a:extLst>
            </p:cNvPr>
            <p:cNvSpPr/>
            <p:nvPr/>
          </p:nvSpPr>
          <p:spPr>
            <a:xfrm>
              <a:off x="14624521" y="26209534"/>
              <a:ext cx="15071160" cy="426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lang="es-ES" sz="4000" dirty="0">
                <a:solidFill>
                  <a:schemeClr val="accent1"/>
                </a:solidFill>
              </a:endParaRPr>
            </a:p>
          </p:txBody>
        </p:sp>
        <p:sp>
          <p:nvSpPr>
            <p:cNvPr id="77" name="Rectángulo 14">
              <a:extLst>
                <a:ext uri="{FF2B5EF4-FFF2-40B4-BE49-F238E27FC236}">
                  <a16:creationId xmlns:a16="http://schemas.microsoft.com/office/drawing/2014/main" id="{B138E059-922D-5156-80BD-707F47FAEBC9}"/>
                </a:ext>
              </a:extLst>
            </p:cNvPr>
            <p:cNvSpPr/>
            <p:nvPr/>
          </p:nvSpPr>
          <p:spPr>
            <a:xfrm>
              <a:off x="14624524" y="26917420"/>
              <a:ext cx="15719683" cy="501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FFBAF9-1D91-FB62-480A-3D6DBC8AA317}"/>
              </a:ext>
            </a:extLst>
          </p:cNvPr>
          <p:cNvGrpSpPr/>
          <p:nvPr/>
        </p:nvGrpSpPr>
        <p:grpSpPr>
          <a:xfrm>
            <a:off x="31543015" y="28565802"/>
            <a:ext cx="12442831" cy="2662786"/>
            <a:chOff x="14435996" y="29004715"/>
            <a:chExt cx="15825735" cy="2662786"/>
          </a:xfrm>
        </p:grpSpPr>
        <p:sp>
          <p:nvSpPr>
            <p:cNvPr id="79" name="Rectángulo 15">
              <a:extLst>
                <a:ext uri="{FF2B5EF4-FFF2-40B4-BE49-F238E27FC236}">
                  <a16:creationId xmlns:a16="http://schemas.microsoft.com/office/drawing/2014/main" id="{22995CE6-D9C4-5E4E-3296-E7743681D800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 </a:t>
              </a:r>
              <a:endParaRPr lang="es-E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80" name="Rectángulo 16">
              <a:extLst>
                <a:ext uri="{FF2B5EF4-FFF2-40B4-BE49-F238E27FC236}">
                  <a16:creationId xmlns:a16="http://schemas.microsoft.com/office/drawing/2014/main" id="{DDD0EA99-FC2C-512F-DE66-E9DE9FF1912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81" name="Rectángulo 17">
            <a:extLst>
              <a:ext uri="{FF2B5EF4-FFF2-40B4-BE49-F238E27FC236}">
                <a16:creationId xmlns:a16="http://schemas.microsoft.com/office/drawing/2014/main" id="{91F83373-A762-0F57-364B-FA9E8966C265}"/>
              </a:ext>
            </a:extLst>
          </p:cNvPr>
          <p:cNvSpPr/>
          <p:nvPr/>
        </p:nvSpPr>
        <p:spPr>
          <a:xfrm>
            <a:off x="14542048" y="3487921"/>
            <a:ext cx="35915052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rgbClr val="31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baseline="300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solidFill>
                  <a:srgbClr val="312F5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12F57"/>
              </a:solidFill>
              <a:highlight>
                <a:srgbClr val="FFFF00"/>
              </a:highlight>
            </a:endParaRP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FCC623B5-7217-DA45-8FB8-AF0F1ADA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1667" y="0"/>
            <a:ext cx="31524650" cy="41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0000" b="1" spc="2000" dirty="0">
                <a:solidFill>
                  <a:srgbClr val="7E14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r>
              <a:rPr lang="en-GB" sz="10000" b="1" spc="2000" dirty="0">
                <a:solidFill>
                  <a:srgbClr val="7E1416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solidFill>
                <a:srgbClr val="7E141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431CFF50-6CDF-5354-105B-59B9B7D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6317" y="-6989"/>
            <a:ext cx="5220783" cy="3222840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D14D1B6-C973-8BF3-D96B-501808D8B16E}"/>
              </a:ext>
            </a:extLst>
          </p:cNvPr>
          <p:cNvGrpSpPr/>
          <p:nvPr/>
        </p:nvGrpSpPr>
        <p:grpSpPr>
          <a:xfrm>
            <a:off x="14554838" y="20820024"/>
            <a:ext cx="15802159" cy="7501207"/>
            <a:chOff x="31612114" y="7423320"/>
            <a:chExt cx="17595429" cy="4834437"/>
          </a:xfrm>
        </p:grpSpPr>
        <p:sp>
          <p:nvSpPr>
            <p:cNvPr id="85" name="Rectángulo 25">
              <a:extLst>
                <a:ext uri="{FF2B5EF4-FFF2-40B4-BE49-F238E27FC236}">
                  <a16:creationId xmlns:a16="http://schemas.microsoft.com/office/drawing/2014/main" id="{177D2F94-88FD-0599-2AB3-28C0F7348212}"/>
                </a:ext>
              </a:extLst>
            </p:cNvPr>
            <p:cNvSpPr/>
            <p:nvPr/>
          </p:nvSpPr>
          <p:spPr>
            <a:xfrm>
              <a:off x="31612114" y="8588129"/>
              <a:ext cx="17595429" cy="366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  <p:sp>
          <p:nvSpPr>
            <p:cNvPr id="86" name="Rectángulo 24">
              <a:extLst>
                <a:ext uri="{FF2B5EF4-FFF2-40B4-BE49-F238E27FC236}">
                  <a16:creationId xmlns:a16="http://schemas.microsoft.com/office/drawing/2014/main" id="{9FF509BC-6AB2-1F30-7B65-083B94716F5E}"/>
                </a:ext>
              </a:extLst>
            </p:cNvPr>
            <p:cNvSpPr/>
            <p:nvPr/>
          </p:nvSpPr>
          <p:spPr>
            <a:xfrm>
              <a:off x="31612114" y="7423320"/>
              <a:ext cx="6772577" cy="654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</p:grpSp>
      <p:sp>
        <p:nvSpPr>
          <p:cNvPr id="87" name="Rectángulo 31">
            <a:extLst>
              <a:ext uri="{FF2B5EF4-FFF2-40B4-BE49-F238E27FC236}">
                <a16:creationId xmlns:a16="http://schemas.microsoft.com/office/drawing/2014/main" id="{5C335A9A-165E-18C5-A951-CE21BCBF4A64}"/>
              </a:ext>
            </a:extLst>
          </p:cNvPr>
          <p:cNvSpPr/>
          <p:nvPr/>
        </p:nvSpPr>
        <p:spPr>
          <a:xfrm>
            <a:off x="32208028" y="1477737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88" name="Rectángulo 32">
            <a:extLst>
              <a:ext uri="{FF2B5EF4-FFF2-40B4-BE49-F238E27FC236}">
                <a16:creationId xmlns:a16="http://schemas.microsoft.com/office/drawing/2014/main" id="{09CD9BCE-AA54-EE42-CABF-D85055EA18B0}"/>
              </a:ext>
            </a:extLst>
          </p:cNvPr>
          <p:cNvSpPr/>
          <p:nvPr/>
        </p:nvSpPr>
        <p:spPr>
          <a:xfrm>
            <a:off x="40473593" y="1457921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90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50B04095-E124-5EC3-0217-DD93BA5C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035" y="680054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A4F57D91-DA50-0CA5-2E10-539E5793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427" y="685858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" name="Tabla 66">
            <a:extLst>
              <a:ext uri="{FF2B5EF4-FFF2-40B4-BE49-F238E27FC236}">
                <a16:creationId xmlns:a16="http://schemas.microsoft.com/office/drawing/2014/main" id="{EAA8E100-3B73-A701-A457-034801A4F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58270"/>
              </p:ext>
            </p:extLst>
          </p:nvPr>
        </p:nvGraphicFramePr>
        <p:xfrm>
          <a:off x="31712775" y="17909190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8745F8EB-BFDA-AB7D-AAF0-3548AA2A34A3}"/>
              </a:ext>
            </a:extLst>
          </p:cNvPr>
          <p:cNvSpPr/>
          <p:nvPr/>
        </p:nvSpPr>
        <p:spPr>
          <a:xfrm>
            <a:off x="13616039" y="-44372"/>
            <a:ext cx="303209" cy="32443660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2" descr="Bar chart Detailed Rounded Lineal icon">
            <a:extLst>
              <a:ext uri="{FF2B5EF4-FFF2-40B4-BE49-F238E27FC236}">
                <a16:creationId xmlns:a16="http://schemas.microsoft.com/office/drawing/2014/main" id="{536D07F5-7E68-70F1-366C-7C999B16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4" y="2178321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95234-CF17-2040-A280-6C41A8C75536}"/>
              </a:ext>
            </a:extLst>
          </p:cNvPr>
          <p:cNvSpPr/>
          <p:nvPr/>
        </p:nvSpPr>
        <p:spPr>
          <a:xfrm>
            <a:off x="-238719" y="0"/>
            <a:ext cx="13854757" cy="3215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B3BD9D-A7C1-BC9E-5BDE-026CB9713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59" y="605028"/>
            <a:ext cx="5869838" cy="1710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D6D4E-D745-930D-CD11-EB30AE169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129" y="31315728"/>
            <a:ext cx="14406058" cy="1263743"/>
          </a:xfrm>
          <a:prstGeom prst="rect">
            <a:avLst/>
          </a:prstGeom>
        </p:spPr>
      </p:pic>
      <p:pic>
        <p:nvPicPr>
          <p:cNvPr id="3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38055372-513A-46B6-EA29-0A17FB05E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0" y="296249"/>
            <a:ext cx="3836584" cy="26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25AF9-895F-4C94-BDC0-9F4328323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655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2026-02-19T10:29:02Z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