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416"/>
    <a:srgbClr val="40E0D0"/>
    <a:srgbClr val="3A235F"/>
    <a:srgbClr val="312F57"/>
    <a:srgbClr val="508541"/>
    <a:srgbClr val="FFBF3F"/>
    <a:srgbClr val="826B6A"/>
    <a:srgbClr val="1A9586"/>
    <a:srgbClr val="DB0B5B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876FA-69FB-4759-AFF6-6CE6DB63E968}" v="2" dt="2026-02-19T10:05:11.08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2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custSel modSld">
      <pc:chgData name="Patricia Pochelon" userId="4826ca98-9821-4559-95f0-067a3b3df10b" providerId="ADAL" clId="{51B6038D-75FA-4CB7-A616-3EB5B1E5A615}" dt="2026-02-19T10:28:02.613" v="17" actId="21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28:02.613" v="17" actId="21"/>
        <pc:sldMkLst>
          <pc:docMk/>
          <pc:sldMk cId="2956990771" sldId="315"/>
        </pc:sldMkLst>
        <pc:spChg chg="mod">
          <ac:chgData name="Patricia Pochelon" userId="4826ca98-9821-4559-95f0-067a3b3df10b" providerId="ADAL" clId="{51B6038D-75FA-4CB7-A616-3EB5B1E5A615}" dt="2026-02-19T10:27:48.787" v="13" actId="207"/>
          <ac:spMkLst>
            <pc:docMk/>
            <pc:sldMk cId="2956990771" sldId="315"/>
            <ac:spMk id="3" creationId="{5038B1B8-2B1C-A651-E80D-6FBFE7F782C5}"/>
          </ac:spMkLst>
        </pc:spChg>
        <pc:spChg chg="del">
          <ac:chgData name="Patricia Pochelon" userId="4826ca98-9821-4559-95f0-067a3b3df10b" providerId="ADAL" clId="{51B6038D-75FA-4CB7-A616-3EB5B1E5A615}" dt="2026-02-19T10:28:02.613" v="17" actId="21"/>
          <ac:spMkLst>
            <pc:docMk/>
            <pc:sldMk cId="2956990771" sldId="315"/>
            <ac:spMk id="26" creationId="{54A34A41-7BBF-63DD-964B-88943604E10B}"/>
          </ac:spMkLst>
        </pc:spChg>
        <pc:graphicFrameChg chg="mod modGraphic">
          <ac:chgData name="Patricia Pochelon" userId="4826ca98-9821-4559-95f0-067a3b3df10b" providerId="ADAL" clId="{51B6038D-75FA-4CB7-A616-3EB5B1E5A615}" dt="2026-02-19T10:28:00.768" v="16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del">
          <ac:chgData name="Patricia Pochelon" userId="4826ca98-9821-4559-95f0-067a3b3df10b" providerId="ADAL" clId="{51B6038D-75FA-4CB7-A616-3EB5B1E5A615}" dt="2026-02-19T10:05:00.236" v="8" actId="478"/>
          <ac:picMkLst>
            <pc:docMk/>
            <pc:sldMk cId="2956990771" sldId="315"/>
            <ac:picMk id="10" creationId="{4EDE2FF9-7099-C71E-5FA7-6F708F17361F}"/>
          </ac:picMkLst>
        </pc:picChg>
        <pc:picChg chg="del">
          <ac:chgData name="Patricia Pochelon" userId="4826ca98-9821-4559-95f0-067a3b3df10b" providerId="ADAL" clId="{51B6038D-75FA-4CB7-A616-3EB5B1E5A615}" dt="2026-02-19T10:04:41.496" v="1" actId="478"/>
          <ac:picMkLst>
            <pc:docMk/>
            <pc:sldMk cId="2956990771" sldId="315"/>
            <ac:picMk id="19" creationId="{8F79F1D9-458B-93A2-E51F-8DEF73B25550}"/>
          </ac:picMkLst>
        </pc:picChg>
        <pc:picChg chg="add mod">
          <ac:chgData name="Patricia Pochelon" userId="4826ca98-9821-4559-95f0-067a3b3df10b" providerId="ADAL" clId="{51B6038D-75FA-4CB7-A616-3EB5B1E5A615}" dt="2026-02-19T10:04:47.511" v="3" actId="1076"/>
          <ac:picMkLst>
            <pc:docMk/>
            <pc:sldMk cId="2956990771" sldId="315"/>
            <ac:picMk id="20" creationId="{73D6A2E5-6C53-4A68-2D6B-F1BD6342BE31}"/>
          </ac:picMkLst>
        </pc:picChg>
        <pc:picChg chg="add del mod">
          <ac:chgData name="Patricia Pochelon" userId="4826ca98-9821-4559-95f0-067a3b3df10b" providerId="ADAL" clId="{51B6038D-75FA-4CB7-A616-3EB5B1E5A615}" dt="2026-02-19T10:05:14.723" v="11" actId="478"/>
          <ac:picMkLst>
            <pc:docMk/>
            <pc:sldMk cId="2956990771" sldId="315"/>
            <ac:picMk id="21" creationId="{479BDFEC-569A-4F00-FCF7-838854C88FAD}"/>
          </ac:picMkLst>
        </pc:picChg>
        <pc:picChg chg="add mod">
          <ac:chgData name="Patricia Pochelon" userId="4826ca98-9821-4559-95f0-067a3b3df10b" providerId="ADAL" clId="{51B6038D-75FA-4CB7-A616-3EB5B1E5A615}" dt="2026-02-19T10:05:11.085" v="10"/>
          <ac:picMkLst>
            <pc:docMk/>
            <pc:sldMk cId="2956990771" sldId="315"/>
            <ac:picMk id="22" creationId="{5F649A99-2BBA-FA49-44C3-9D02F323D024}"/>
          </ac:picMkLst>
        </pc:picChg>
        <pc:cxnChg chg="mod">
          <ac:chgData name="Patricia Pochelon" userId="4826ca98-9821-4559-95f0-067a3b3df10b" providerId="ADAL" clId="{51B6038D-75FA-4CB7-A616-3EB5B1E5A615}" dt="2026-02-19T10:27:53.057" v="14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Patricia Pochelon" userId="4826ca98-9821-4559-95f0-067a3b3df10b" providerId="ADAL" clId="{51B6038D-75FA-4CB7-A616-3EB5B1E5A615}" dt="2026-02-19T10:27:56.522" v="15" actId="208"/>
          <ac:cxnSpMkLst>
            <pc:docMk/>
            <pc:sldMk cId="2956990771" sldId="315"/>
            <ac:cxnSpMk id="9" creationId="{68131AB3-D44B-ABE2-CEC2-752E7B81993D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0" y="0"/>
            <a:ext cx="50495200" cy="6540900"/>
          </a:xfrm>
          <a:prstGeom prst="rect">
            <a:avLst/>
          </a:prstGeom>
          <a:solidFill>
            <a:srgbClr val="7E14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4"/>
              </a:solidFill>
            </a:endParaRP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3103" y="2536176"/>
            <a:ext cx="7348124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1221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rgbClr val="7E1416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677149"/>
              </p:ext>
            </p:extLst>
          </p:nvPr>
        </p:nvGraphicFramePr>
        <p:xfrm>
          <a:off x="32817009" y="9231054"/>
          <a:ext cx="16122465" cy="7537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418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400" i="1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400" i="1">
                <a:latin typeface="Arial" panose="020B0604020202020204" pitchFamily="34" charset="0"/>
                <a:cs typeface="Arial" panose="020B0604020202020204" pitchFamily="34" charset="0"/>
              </a:rPr>
              <a:t>For simple graphs use MS Excel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400" i="1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863383" y="2986473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41919" cy="3422748"/>
            <a:chOff x="1128752" y="10737575"/>
            <a:chExt cx="229419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752" y="11753238"/>
              <a:ext cx="22941919" cy="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710180" y="25055942"/>
            <a:ext cx="25746919" cy="1828037"/>
            <a:chOff x="1346785" y="19609904"/>
            <a:chExt cx="22761986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0618546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9404212"/>
            <a:ext cx="8704670" cy="1882074"/>
            <a:chOff x="1384882" y="22762032"/>
            <a:chExt cx="16358517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16358515" cy="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312F57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802529" y="29458269"/>
            <a:ext cx="12833464" cy="2776124"/>
            <a:chOff x="1384884" y="25542147"/>
            <a:chExt cx="22800087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6376617"/>
              <a:ext cx="22800087" cy="7021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C21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DC214E"/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30100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chemeClr val="accent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9237137" cy="0"/>
          </a:xfrm>
          <a:prstGeom prst="line">
            <a:avLst/>
          </a:prstGeom>
          <a:noFill/>
          <a:ln w="127000" cap="flat" cmpd="sng" algn="ctr">
            <a:solidFill>
              <a:srgbClr val="7E1416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2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143CB2F9-A4B9-F703-7BD8-766E8F4C5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8" y="363220"/>
            <a:ext cx="5217824" cy="35583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D6A2E5-6C53-4A68-2D6B-F1BD6342BE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855" y="223203"/>
            <a:ext cx="5869838" cy="17103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649A99-2BBA-FA49-44C3-9D02F323D0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73135" y="27087874"/>
            <a:ext cx="1290993" cy="50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60CB48-1B7A-4394-BA8A-AA13324778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schemas.microsoft.com/office/2006/metadata/properties"/>
    <ds:schemaRef ds:uri="http://schemas.microsoft.com/office/infopath/2007/PartnerControls"/>
    <ds:schemaRef ds:uri="a2d59425-1cce-4a4f-9336-2a5f75205b93"/>
    <ds:schemaRef ds:uri="4222ee06-a7a1-4582-887c-e371f583a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734</Words>
  <Application>Microsoft Office PowerPoint</Application>
  <PresentationFormat>Custom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1</cp:revision>
  <dcterms:created xsi:type="dcterms:W3CDTF">2023-08-15T14:19:39Z</dcterms:created>
  <dcterms:modified xsi:type="dcterms:W3CDTF">2026-02-19T10:28:06Z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