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40E0D0"/>
    <a:srgbClr val="3A235F"/>
    <a:srgbClr val="312F57"/>
    <a:srgbClr val="508541"/>
    <a:srgbClr val="FFBF3F"/>
    <a:srgbClr val="826B6A"/>
    <a:srgbClr val="1A9586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70257-524B-4CDA-83F3-194E8719BC6C}" v="2" dt="2026-02-19T10:03:37.59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27:21.858" v="11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27:21.858" v="11" actId="207"/>
        <pc:sldMkLst>
          <pc:docMk/>
          <pc:sldMk cId="1681128283" sldId="258"/>
        </pc:sldMkLst>
        <pc:spChg chg="mod">
          <ac:chgData name="Patricia Pochelon" userId="4826ca98-9821-4559-95f0-067a3b3df10b" providerId="ADAL" clId="{51B6038D-75FA-4CB7-A616-3EB5B1E5A615}" dt="2026-02-19T10:27:10.125" v="9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51B6038D-75FA-4CB7-A616-3EB5B1E5A615}" dt="2026-02-19T10:27:16.676" v="10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4826ca98-9821-4559-95f0-067a3b3df10b" providerId="ADAL" clId="{51B6038D-75FA-4CB7-A616-3EB5B1E5A615}" dt="2026-02-19T10:03:45.715" v="8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Patricia Pochelon" userId="4826ca98-9821-4559-95f0-067a3b3df10b" providerId="ADAL" clId="{51B6038D-75FA-4CB7-A616-3EB5B1E5A615}" dt="2026-02-19T10:27:21.858" v="11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add mod">
          <ac:chgData name="Patricia Pochelon" userId="4826ca98-9821-4559-95f0-067a3b3df10b" providerId="ADAL" clId="{51B6038D-75FA-4CB7-A616-3EB5B1E5A615}" dt="2026-02-19T10:03:30.095" v="6"/>
          <ac:picMkLst>
            <pc:docMk/>
            <pc:sldMk cId="1681128283" sldId="258"/>
            <ac:picMk id="14" creationId="{6364EFA5-7130-F446-7268-5F437F151B50}"/>
          </ac:picMkLst>
        </pc:picChg>
        <pc:picChg chg="del">
          <ac:chgData name="Patricia Pochelon" userId="4826ca98-9821-4559-95f0-067a3b3df10b" providerId="ADAL" clId="{51B6038D-75FA-4CB7-A616-3EB5B1E5A615}" dt="2026-02-19T10:03:23.997" v="4" actId="478"/>
          <ac:picMkLst>
            <pc:docMk/>
            <pc:sldMk cId="1681128283" sldId="258"/>
            <ac:picMk id="19" creationId="{EF06C4B9-AA23-4168-7CC9-C395AC5FA451}"/>
          </ac:picMkLst>
        </pc:picChg>
        <pc:picChg chg="add mod">
          <ac:chgData name="Patricia Pochelon" userId="4826ca98-9821-4559-95f0-067a3b3df10b" providerId="ADAL" clId="{51B6038D-75FA-4CB7-A616-3EB5B1E5A615}" dt="2026-02-19T10:03:37.593" v="7"/>
          <ac:picMkLst>
            <pc:docMk/>
            <pc:sldMk cId="1681128283" sldId="258"/>
            <ac:picMk id="27" creationId="{A3788702-1466-0B0D-A0F8-4BE5A23FB16B}"/>
          </ac:picMkLst>
        </pc:picChg>
        <pc:picChg chg="add mod">
          <ac:chgData name="Patricia Pochelon" userId="4826ca98-9821-4559-95f0-067a3b3df10b" providerId="ADAL" clId="{51B6038D-75FA-4CB7-A616-3EB5B1E5A615}" dt="2026-02-19T10:03:37.593" v="7"/>
          <ac:picMkLst>
            <pc:docMk/>
            <pc:sldMk cId="1681128283" sldId="258"/>
            <ac:picMk id="28" creationId="{DA1F841B-B413-7C30-ECE2-1C9253FDB9BB}"/>
          </ac:picMkLst>
        </pc:picChg>
        <pc:picChg chg="del">
          <ac:chgData name="Patricia Pochelon" userId="4826ca98-9821-4559-95f0-067a3b3df10b" providerId="ADAL" clId="{51B6038D-75FA-4CB7-A616-3EB5B1E5A615}" dt="2026-02-19T10:03:25.897" v="5" actId="478"/>
          <ac:picMkLst>
            <pc:docMk/>
            <pc:sldMk cId="1681128283" sldId="258"/>
            <ac:picMk id="29" creationId="{17EC3F91-6CAB-6F22-166D-5106C2EE80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1851" y="-1"/>
            <a:ext cx="12635757" cy="32399289"/>
          </a:xfrm>
          <a:prstGeom prst="rect">
            <a:avLst/>
          </a:prstGeom>
          <a:solidFill>
            <a:srgbClr val="7E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chemeClr val="accent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9078" y="-1"/>
            <a:ext cx="31316201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rgbClr val="7E14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</a:p>
          <a:p>
            <a:pPr algn="ctr"/>
            <a:r>
              <a:rPr lang="en-GB" sz="10000" b="1" spc="2000" dirty="0">
                <a:solidFill>
                  <a:srgbClr val="7E1416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solidFill>
                <a:srgbClr val="7E1416"/>
              </a:solidFill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Size</a:t>
            </a:r>
            <a:r>
              <a:rPr lang="es-ES" sz="10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between</a:t>
            </a:r>
            <a:r>
              <a:rPr lang="es-ES" sz="10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80 and 100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02637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>
                    <a:solidFill>
                      <a:srgbClr val="7E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577359" y="0"/>
            <a:ext cx="391220" cy="324436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/>
              </a:solidFill>
            </a:endParaRPr>
          </a:p>
        </p:txBody>
      </p:sp>
      <p:pic>
        <p:nvPicPr>
          <p:cNvPr id="5" name="Picture 42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2654C288-D319-9797-9196-ABB2A3D64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9" y="450902"/>
            <a:ext cx="4775595" cy="3256723"/>
          </a:xfrm>
          <a:prstGeom prst="rect">
            <a:avLst/>
          </a:prstGeom>
        </p:spPr>
      </p:pic>
      <p:grpSp>
        <p:nvGrpSpPr>
          <p:cNvPr id="2" name="Group 39">
            <a:extLst>
              <a:ext uri="{FF2B5EF4-FFF2-40B4-BE49-F238E27FC236}">
                <a16:creationId xmlns:a16="http://schemas.microsoft.com/office/drawing/2014/main" id="{1F3CA14A-F3AC-B4D2-1773-0A9849C50DCB}"/>
              </a:ext>
            </a:extLst>
          </p:cNvPr>
          <p:cNvGrpSpPr/>
          <p:nvPr/>
        </p:nvGrpSpPr>
        <p:grpSpPr>
          <a:xfrm>
            <a:off x="31900348" y="28355883"/>
            <a:ext cx="12442831" cy="2662786"/>
            <a:chOff x="14435996" y="29004715"/>
            <a:chExt cx="15825735" cy="2662786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DB0FFA1-E2C5-8170-F6A0-CE060884D8E9}"/>
                </a:ext>
              </a:extLst>
            </p:cNvPr>
            <p:cNvSpPr/>
            <p:nvPr/>
          </p:nvSpPr>
          <p:spPr>
            <a:xfrm>
              <a:off x="14435996" y="29004715"/>
              <a:ext cx="81552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CE25F4F-7D8B-5539-E8C8-A3891DC365A1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4EFA5-7130-F446-7268-5F437F151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20" y="300599"/>
            <a:ext cx="5869838" cy="17103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788702-1466-0B0D-A0F8-4BE5A23FB1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A1F841B-B413-7C30-ECE2-1C9253FDB9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3291" y="128763"/>
            <a:ext cx="1259809" cy="50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infopath/2007/PartnerControls"/>
    <ds:schemaRef ds:uri="http://schemas.microsoft.com/office/2006/documentManagement/types"/>
    <ds:schemaRef ds:uri="4222ee06-a7a1-4582-887c-e371f583a6cc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2d59425-1cce-4a4f-9336-2a5f75205b9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04988B-BC79-46B3-8F38-2665717DD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</TotalTime>
  <Words>672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1</cp:revision>
  <dcterms:created xsi:type="dcterms:W3CDTF">2023-08-15T14:19:39Z</dcterms:created>
  <dcterms:modified xsi:type="dcterms:W3CDTF">2026-02-19T10:27:22Z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