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312F5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063F5-9D63-467E-B5BC-B170D06DC9FF}" v="1" dt="2026-02-19T09:32:35.13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24:42.697" v="21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4:42.697" v="21" actId="207"/>
        <pc:sldMkLst>
          <pc:docMk/>
          <pc:sldMk cId="2956990771" sldId="315"/>
        </pc:sldMkLst>
        <pc:spChg chg="mod">
          <ac:chgData name="Patricia Pochelon" userId="4826ca98-9821-4559-95f0-067a3b3df10b" providerId="ADAL" clId="{51B6038D-75FA-4CB7-A616-3EB5B1E5A615}" dt="2026-02-19T09:31:58.095" v="4" actId="208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Patricia Pochelon" userId="4826ca98-9821-4559-95f0-067a3b3df10b" providerId="ADAL" clId="{51B6038D-75FA-4CB7-A616-3EB5B1E5A615}" dt="2026-02-19T09:31:58.095" v="4" actId="208"/>
          <ac:spMkLst>
            <pc:docMk/>
            <pc:sldMk cId="2956990771" sldId="315"/>
            <ac:spMk id="38" creationId="{A8920CC4-9540-BDB0-C264-73751115B3F4}"/>
          </ac:spMkLst>
        </pc:spChg>
        <pc:graphicFrameChg chg="modGraphic">
          <ac:chgData name="Patricia Pochelon" userId="4826ca98-9821-4559-95f0-067a3b3df10b" providerId="ADAL" clId="{51B6038D-75FA-4CB7-A616-3EB5B1E5A615}" dt="2026-02-19T10:24:42.697" v="21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51B6038D-75FA-4CB7-A616-3EB5B1E5A615}" dt="2026-02-19T09:32:35.139" v="12"/>
          <ac:picMkLst>
            <pc:docMk/>
            <pc:sldMk cId="2956990771" sldId="315"/>
            <ac:picMk id="10" creationId="{99E10045-A386-792A-84E5-42349E404CF9}"/>
          </ac:picMkLst>
        </pc:picChg>
        <pc:picChg chg="del">
          <ac:chgData name="Patricia Pochelon" userId="4826ca98-9821-4559-95f0-067a3b3df10b" providerId="ADAL" clId="{51B6038D-75FA-4CB7-A616-3EB5B1E5A615}" dt="2026-02-19T09:32:24.133" v="11" actId="478"/>
          <ac:picMkLst>
            <pc:docMk/>
            <pc:sldMk cId="2956990771" sldId="315"/>
            <ac:picMk id="19" creationId="{EC00E576-E6B2-276C-42E0-1C4B9D461F30}"/>
          </ac:picMkLst>
        </pc:picChg>
        <pc:picChg chg="add mod">
          <ac:chgData name="Patricia Pochelon" userId="4826ca98-9821-4559-95f0-067a3b3df10b" providerId="ADAL" clId="{51B6038D-75FA-4CB7-A616-3EB5B1E5A615}" dt="2026-02-19T09:32:35.139" v="12"/>
          <ac:picMkLst>
            <pc:docMk/>
            <pc:sldMk cId="2956990771" sldId="315"/>
            <ac:picMk id="20" creationId="{39C515EA-624F-BC0A-F207-688319EA5311}"/>
          </ac:picMkLst>
        </pc:picChg>
        <pc:picChg chg="del">
          <ac:chgData name="Patricia Pochelon" userId="4826ca98-9821-4559-95f0-067a3b3df10b" providerId="ADAL" clId="{51B6038D-75FA-4CB7-A616-3EB5B1E5A615}" dt="2026-02-19T09:32:21.821" v="10" actId="478"/>
          <ac:picMkLst>
            <pc:docMk/>
            <pc:sldMk cId="2956990771" sldId="315"/>
            <ac:picMk id="23" creationId="{C97156E9-C1F4-B6D2-1029-DBCED1A83202}"/>
          </ac:picMkLst>
        </pc:picChg>
        <pc:cxnChg chg="mod">
          <ac:chgData name="Patricia Pochelon" userId="4826ca98-9821-4559-95f0-067a3b3df10b" providerId="ADAL" clId="{51B6038D-75FA-4CB7-A616-3EB5B1E5A615}" dt="2026-02-19T10:24:11.419" v="14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24:07.493" v="13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24:25.631" v="1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24:16.162" v="1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24:29.530" v="1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24:37.803" v="2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24:33.238" v="1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24:21.515" v="1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A26E-30FF-44E3-97AB-018412B1C9A5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ACE33-245C-48FB-9E67-77E971F83F0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98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ACE33-245C-48FB-9E67-77E971F83F0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93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97384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6177158" cy="1828037"/>
            <a:chOff x="966425" y="19609904"/>
            <a:chExt cx="2314234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6"/>
              <a:ext cx="23142346" cy="488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6956587" cy="1882074"/>
            <a:chOff x="1384882" y="22762032"/>
            <a:chExt cx="1307337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3073377" cy="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3083900"/>
            <a:chOff x="1384884" y="25542147"/>
            <a:chExt cx="22800087" cy="3083900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40" y="26687055"/>
              <a:ext cx="2232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3031517" cy="4437529"/>
            <a:chOff x="1166852" y="14885504"/>
            <a:chExt cx="23031517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901167"/>
              <a:ext cx="23031517" cy="78888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7088"/>
            <a:ext cx="49237137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10045-A386-792A-84E5-42349E404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C515EA-624F-BC0A-F207-688319EA5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97BB8-5BFF-4EAA-A445-34E1D81A9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6109</TotalTime>
  <Words>780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2026-02-19T10:24:44Z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