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312F5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C1464-31F5-493D-B108-9B9556101907}" v="1" dt="2026-02-19T09:30:15.30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48" y="90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23:51.662" v="5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3:51.662" v="5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10:23:51.662" v="5" actId="207"/>
          <ac:spMkLst>
            <pc:docMk/>
            <pc:sldMk cId="1681128283" sldId="258"/>
            <ac:spMk id="55" creationId="{82C31730-46DB-3FDB-05F9-0BB06CEFE0DB}"/>
          </ac:spMkLst>
        </pc:spChg>
        <pc:picChg chg="del">
          <ac:chgData name="Patricia Pochelon" userId="4826ca98-9821-4559-95f0-067a3b3df10b" providerId="ADAL" clId="{51B6038D-75FA-4CB7-A616-3EB5B1E5A615}" dt="2026-02-19T09:30:07.332" v="2" actId="478"/>
          <ac:picMkLst>
            <pc:docMk/>
            <pc:sldMk cId="1681128283" sldId="258"/>
            <ac:picMk id="2" creationId="{846B6307-A6AD-0AAF-3F7C-A575D21228F8}"/>
          </ac:picMkLst>
        </pc:picChg>
        <pc:picChg chg="add mod">
          <ac:chgData name="Patricia Pochelon" userId="4826ca98-9821-4559-95f0-067a3b3df10b" providerId="ADAL" clId="{51B6038D-75FA-4CB7-A616-3EB5B1E5A615}" dt="2026-02-19T09:30:15.303" v="3"/>
          <ac:picMkLst>
            <pc:docMk/>
            <pc:sldMk cId="1681128283" sldId="258"/>
            <ac:picMk id="14" creationId="{0317EBC2-94BE-A8BC-8855-FF67E3378CD0}"/>
          </ac:picMkLst>
        </pc:picChg>
        <pc:picChg chg="del">
          <ac:chgData name="Patricia Pochelon" userId="4826ca98-9821-4559-95f0-067a3b3df10b" providerId="ADAL" clId="{51B6038D-75FA-4CB7-A616-3EB5B1E5A615}" dt="2026-02-19T09:30:04.758" v="1" actId="478"/>
          <ac:picMkLst>
            <pc:docMk/>
            <pc:sldMk cId="1681128283" sldId="258"/>
            <ac:picMk id="16" creationId="{39F05B0F-A41F-2B4E-C495-DF5A2BE17748}"/>
          </ac:picMkLst>
        </pc:picChg>
        <pc:picChg chg="add mod">
          <ac:chgData name="Patricia Pochelon" userId="4826ca98-9821-4559-95f0-067a3b3df10b" providerId="ADAL" clId="{51B6038D-75FA-4CB7-A616-3EB5B1E5A615}" dt="2026-02-19T09:30:15.303" v="3"/>
          <ac:picMkLst>
            <pc:docMk/>
            <pc:sldMk cId="1681128283" sldId="258"/>
            <ac:picMk id="17" creationId="{71272287-074C-EB83-8D1B-CECBB8F519B2}"/>
          </ac:picMkLst>
        </pc:picChg>
        <pc:picChg chg="add mod">
          <ac:chgData name="Patricia Pochelon" userId="4826ca98-9821-4559-95f0-067a3b3df10b" providerId="ADAL" clId="{51B6038D-75FA-4CB7-A616-3EB5B1E5A615}" dt="2026-02-19T09:30:15.303" v="3"/>
          <ac:picMkLst>
            <pc:docMk/>
            <pc:sldMk cId="1681128283" sldId="258"/>
            <ac:picMk id="29" creationId="{CB75D6BB-8505-F386-8DFF-780BC4007166}"/>
          </ac:picMkLst>
        </pc:picChg>
        <pc:picChg chg="add mod">
          <ac:chgData name="Patricia Pochelon" userId="4826ca98-9821-4559-95f0-067a3b3df10b" providerId="ADAL" clId="{51B6038D-75FA-4CB7-A616-3EB5B1E5A615}" dt="2026-02-19T09:30:22.172" v="4" actId="1037"/>
          <ac:picMkLst>
            <pc:docMk/>
            <pc:sldMk cId="1681128283" sldId="258"/>
            <ac:picMk id="30" creationId="{06349493-7B80-0AB1-BAA2-C2B34DF290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5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029315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78851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317EBC2-94BE-A8BC-8855-FF67E3378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272287-074C-EB83-8D1B-CECBB8F519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75D6BB-8505-F386-8DFF-780BC40071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349493-7B80-0AB1-BAA2-C2B34DF29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08" y="31318797"/>
            <a:ext cx="13342745" cy="1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578801-2B58-4C28-88C7-A524402F8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6106</TotalTime>
  <Words>669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dcterms:created xsi:type="dcterms:W3CDTF">2023-08-15T14:19:39Z</dcterms:created>
  <dcterms:modified xsi:type="dcterms:W3CDTF">2026-02-19T10:23:55Z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