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416"/>
    <a:srgbClr val="312F57"/>
    <a:srgbClr val="5BC2E7"/>
    <a:srgbClr val="40E0D0"/>
    <a:srgbClr val="3A235F"/>
    <a:srgbClr val="508541"/>
    <a:srgbClr val="FFBF3F"/>
    <a:srgbClr val="826B6A"/>
    <a:srgbClr val="1A9586"/>
    <a:srgbClr val="DB0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FFE1A-CB24-4AD2-A3EE-32BC0B0277BB}" v="8" dt="2026-02-19T09:21:03.258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1" d="100"/>
          <a:sy n="21" d="100"/>
        </p:scale>
        <p:origin x="36" y="90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undo custSel modSld">
      <pc:chgData name="Patricia Pochelon" userId="4826ca98-9821-4559-95f0-067a3b3df10b" providerId="ADAL" clId="{51B6038D-75FA-4CB7-A616-3EB5B1E5A615}" dt="2026-02-19T10:23:21.983" v="70" actId="207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23:21.983" v="70" actId="207"/>
        <pc:sldMkLst>
          <pc:docMk/>
          <pc:sldMk cId="1681128283" sldId="258"/>
        </pc:sldMkLst>
        <pc:spChg chg="mod">
          <ac:chgData name="Patricia Pochelon" userId="4826ca98-9821-4559-95f0-067a3b3df10b" providerId="ADAL" clId="{51B6038D-75FA-4CB7-A616-3EB5B1E5A615}" dt="2026-02-19T09:18:24.826" v="23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4826ca98-9821-4559-95f0-067a3b3df10b" providerId="ADAL" clId="{51B6038D-75FA-4CB7-A616-3EB5B1E5A615}" dt="2026-02-19T10:23:21.983" v="70" actId="207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4826ca98-9821-4559-95f0-067a3b3df10b" providerId="ADAL" clId="{51B6038D-75FA-4CB7-A616-3EB5B1E5A615}" dt="2026-02-19T09:23:36.616" v="67" actId="1076"/>
          <ac:grpSpMkLst>
            <pc:docMk/>
            <pc:sldMk cId="1681128283" sldId="258"/>
            <ac:grpSpMk id="19" creationId="{BF101C9B-D862-72B6-98F2-33A4C1615159}"/>
          </ac:grpSpMkLst>
        </pc:grpChg>
        <pc:grpChg chg="mod">
          <ac:chgData name="Patricia Pochelon" userId="4826ca98-9821-4559-95f0-067a3b3df10b" providerId="ADAL" clId="{51B6038D-75FA-4CB7-A616-3EB5B1E5A615}" dt="2026-02-19T09:18:33.417" v="26" actId="1076"/>
          <ac:grpSpMkLst>
            <pc:docMk/>
            <pc:sldMk cId="1681128283" sldId="258"/>
            <ac:grpSpMk id="20" creationId="{EE876670-92C5-B802-D41E-30167B269DAC}"/>
          </ac:grpSpMkLst>
        </pc:grpChg>
        <pc:grpChg chg="add del mod">
          <ac:chgData name="Patricia Pochelon" userId="4826ca98-9821-4559-95f0-067a3b3df10b" providerId="ADAL" clId="{51B6038D-75FA-4CB7-A616-3EB5B1E5A615}" dt="2026-02-19T09:19:55.625" v="45" actId="478"/>
          <ac:grpSpMkLst>
            <pc:docMk/>
            <pc:sldMk cId="1681128283" sldId="258"/>
            <ac:grpSpMk id="32" creationId="{75F8FFA4-92ED-D1DC-5CE4-BA2BD854D49E}"/>
          </ac:grpSpMkLst>
        </pc:grpChg>
        <pc:grpChg chg="mod">
          <ac:chgData name="Patricia Pochelon" userId="4826ca98-9821-4559-95f0-067a3b3df10b" providerId="ADAL" clId="{51B6038D-75FA-4CB7-A616-3EB5B1E5A615}" dt="2026-02-19T09:40:19.827" v="68" actId="1076"/>
          <ac:grpSpMkLst>
            <pc:docMk/>
            <pc:sldMk cId="1681128283" sldId="258"/>
            <ac:grpSpMk id="36" creationId="{287FCCE3-1BF0-D1E6-87F2-B5D2FA6F378C}"/>
          </ac:grpSpMkLst>
        </pc:grpChg>
        <pc:grpChg chg="mod">
          <ac:chgData name="Patricia Pochelon" userId="4826ca98-9821-4559-95f0-067a3b3df10b" providerId="ADAL" clId="{51B6038D-75FA-4CB7-A616-3EB5B1E5A615}" dt="2026-02-19T09:18:30.567" v="25" actId="1076"/>
          <ac:grpSpMkLst>
            <pc:docMk/>
            <pc:sldMk cId="1681128283" sldId="258"/>
            <ac:grpSpMk id="37" creationId="{A3F28635-2D41-4104-FC65-D96D12A659F7}"/>
          </ac:grpSpMkLst>
        </pc:grpChg>
        <pc:picChg chg="del">
          <ac:chgData name="Patricia Pochelon" userId="4826ca98-9821-4559-95f0-067a3b3df10b" providerId="ADAL" clId="{51B6038D-75FA-4CB7-A616-3EB5B1E5A615}" dt="2026-02-19T09:16:45.299" v="2" actId="478"/>
          <ac:picMkLst>
            <pc:docMk/>
            <pc:sldMk cId="1681128283" sldId="258"/>
            <ac:picMk id="2" creationId="{48770F4D-054D-7121-4535-85B3E1E90D7A}"/>
          </ac:picMkLst>
        </pc:picChg>
        <pc:picChg chg="add mod">
          <ac:chgData name="Patricia Pochelon" userId="4826ca98-9821-4559-95f0-067a3b3df10b" providerId="ADAL" clId="{51B6038D-75FA-4CB7-A616-3EB5B1E5A615}" dt="2026-02-19T09:16:53.611" v="6" actId="1076"/>
          <ac:picMkLst>
            <pc:docMk/>
            <pc:sldMk cId="1681128283" sldId="258"/>
            <ac:picMk id="15" creationId="{B8C03F37-B7D5-259D-0C93-0FFC5DD575CC}"/>
          </ac:picMkLst>
        </pc:picChg>
        <pc:picChg chg="del">
          <ac:chgData name="Patricia Pochelon" userId="4826ca98-9821-4559-95f0-067a3b3df10b" providerId="ADAL" clId="{51B6038D-75FA-4CB7-A616-3EB5B1E5A615}" dt="2026-02-19T09:18:12.574" v="20" actId="478"/>
          <ac:picMkLst>
            <pc:docMk/>
            <pc:sldMk cId="1681128283" sldId="258"/>
            <ac:picMk id="16" creationId="{6814AB90-AABA-31B1-CD4C-A980E11F3CA9}"/>
          </ac:picMkLst>
        </pc:picChg>
        <pc:picChg chg="del">
          <ac:chgData name="Patricia Pochelon" userId="4826ca98-9821-4559-95f0-067a3b3df10b" providerId="ADAL" clId="{51B6038D-75FA-4CB7-A616-3EB5B1E5A615}" dt="2026-02-19T09:18:13.977" v="21" actId="478"/>
          <ac:picMkLst>
            <pc:docMk/>
            <pc:sldMk cId="1681128283" sldId="258"/>
            <ac:picMk id="17" creationId="{B9103F22-2851-E885-D6E7-3A50D2C3EE85}"/>
          </ac:picMkLst>
        </pc:picChg>
        <pc:picChg chg="add mod">
          <ac:chgData name="Patricia Pochelon" userId="4826ca98-9821-4559-95f0-067a3b3df10b" providerId="ADAL" clId="{51B6038D-75FA-4CB7-A616-3EB5B1E5A615}" dt="2026-02-19T09:19:19.126" v="44" actId="164"/>
          <ac:picMkLst>
            <pc:docMk/>
            <pc:sldMk cId="1681128283" sldId="258"/>
            <ac:picMk id="30" creationId="{DEFDAAD8-ED84-64E9-9A2F-24C4C378573C}"/>
          </ac:picMkLst>
        </pc:picChg>
        <pc:picChg chg="add mod">
          <ac:chgData name="Patricia Pochelon" userId="4826ca98-9821-4559-95f0-067a3b3df10b" providerId="ADAL" clId="{51B6038D-75FA-4CB7-A616-3EB5B1E5A615}" dt="2026-02-19T09:19:19.126" v="44" actId="164"/>
          <ac:picMkLst>
            <pc:docMk/>
            <pc:sldMk cId="1681128283" sldId="258"/>
            <ac:picMk id="31" creationId="{F1E78E43-2043-F3A2-C67E-27D7F459DE22}"/>
          </ac:picMkLst>
        </pc:picChg>
        <pc:picChg chg="mod">
          <ac:chgData name="Patricia Pochelon" userId="4826ca98-9821-4559-95f0-067a3b3df10b" providerId="ADAL" clId="{51B6038D-75FA-4CB7-A616-3EB5B1E5A615}" dt="2026-02-19T09:18:27.018" v="2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4826ca98-9821-4559-95f0-067a3b3df10b" providerId="ADAL" clId="{51B6038D-75FA-4CB7-A616-3EB5B1E5A615}" dt="2026-02-19T09:20:20.817" v="48" actId="1076"/>
          <ac:picMkLst>
            <pc:docMk/>
            <pc:sldMk cId="1681128283" sldId="258"/>
            <ac:picMk id="41" creationId="{4A161C58-7AE9-0D45-18FE-ACEC22D76535}"/>
          </ac:picMkLst>
        </pc:picChg>
        <pc:picChg chg="add mod">
          <ac:chgData name="Patricia Pochelon" userId="4826ca98-9821-4559-95f0-067a3b3df10b" providerId="ADAL" clId="{51B6038D-75FA-4CB7-A616-3EB5B1E5A615}" dt="2026-02-19T09:22:54.030" v="66" actId="1076"/>
          <ac:picMkLst>
            <pc:docMk/>
            <pc:sldMk cId="1681128283" sldId="258"/>
            <ac:picMk id="46" creationId="{4BD67A16-C5DE-4769-23CB-4A8218683A10}"/>
          </ac:picMkLst>
        </pc:picChg>
        <pc:picChg chg="add mod">
          <ac:chgData name="Patricia Pochelon" userId="4826ca98-9821-4559-95f0-067a3b3df10b" providerId="ADAL" clId="{51B6038D-75FA-4CB7-A616-3EB5B1E5A615}" dt="2026-02-19T09:21:32.390" v="63" actId="1035"/>
          <ac:picMkLst>
            <pc:docMk/>
            <pc:sldMk cId="1681128283" sldId="258"/>
            <ac:picMk id="50" creationId="{286FD9BD-96FB-F2C5-E4E6-085D33079B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90384-C772-4C1B-955E-74A619B7B54E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1143000"/>
            <a:ext cx="4806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ADB53-D0DF-42FD-9952-B264347E3E5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4565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ADB53-D0DF-42FD-9952-B264347E3E5E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6276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1"/>
            <a:ext cx="13010008" cy="32443660"/>
          </a:xfrm>
          <a:prstGeom prst="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793282" y="6860699"/>
            <a:ext cx="17070065" cy="3624070"/>
            <a:chOff x="14542049" y="7423320"/>
            <a:chExt cx="17070065" cy="362407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  <a:endParaRPr lang="en-CH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  <a:p>
              <a:pPr defTabSz="952097" eaLnBrk="0" hangingPunct="0">
                <a:spcBef>
                  <a:spcPct val="50000"/>
                </a:spcBef>
              </a:pP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004592"/>
            <a:ext cx="31254101" cy="301005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rgbClr val="3A235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rgbClr val="3A235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rgbClr val="3A235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rgbClr val="3A235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rgbClr val="3A2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  <a:endParaRPr lang="en-CH" sz="3200" dirty="0">
              <a:solidFill>
                <a:srgbClr val="3A2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rgbClr val="3A235F"/>
              </a:solidFill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n-AU" sz="3200" dirty="0">
              <a:solidFill>
                <a:srgbClr val="3A2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accent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  <a:endParaRPr lang="en-CH" sz="10000" b="1" spc="2000" dirty="0">
              <a:solidFill>
                <a:schemeClr val="accent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394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n-CH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  <a:p>
            <a:pPr defTabSz="192088" eaLnBrk="0" hangingPunct="0"/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937837" y="28643356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>
                <a:solidFill>
                  <a:schemeClr val="accent1"/>
                </a:solidFill>
              </a:endParaRPr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874951" y="25933787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>
                <a:solidFill>
                  <a:schemeClr val="accent1"/>
                </a:solidFill>
              </a:endParaRPr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59" y="2030703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394404" y="15512890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14648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rgbClr val="7E14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1"/>
              </a:solidFill>
            </a:endParaRPr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82257" y="28643356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60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8C03F37-B7D5-259D-0C93-0FFC5DD575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20" y="300599"/>
            <a:ext cx="5869838" cy="17103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A161C58-7AE9-0D45-18FE-ACEC22D765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73135" y="27087874"/>
            <a:ext cx="1290993" cy="505868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BD67A16-C5DE-4769-23CB-4A8218683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83291" y="128763"/>
            <a:ext cx="1259809" cy="503923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86FD9BD-96FB-F2C5-E4E6-085D33079B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88" y="31318797"/>
            <a:ext cx="13342745" cy="117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56590C-FA34-45B3-B9F1-1ACDF77DC37E}">
  <ds:schemaRefs>
    <ds:schemaRef ds:uri="521b6ead-e5be-4d3b-9860-b6e03b66e706"/>
    <ds:schemaRef ds:uri="http://purl.org/dc/terms/"/>
    <ds:schemaRef ds:uri="http://schemas.microsoft.com/office/2006/metadata/properties"/>
    <ds:schemaRef ds:uri="http://purl.org/dc/elements/1.1/"/>
    <ds:schemaRef ds:uri="3eedaddb-5fc5-4aa6-949a-49b49a2899ba"/>
    <ds:schemaRef ds:uri="http://schemas.microsoft.com/office/2006/documentManagement/types"/>
    <ds:schemaRef ds:uri="e8282bc9-d012-4bc8-a553-87c6a942cc89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e7e64743-84de-4dc1-8f84-814f03f9b725"/>
    <ds:schemaRef ds:uri="http://www.w3.org/XML/1998/namespace"/>
    <ds:schemaRef ds:uri="a2d59425-1cce-4a4f-9336-2a5f75205b93"/>
    <ds:schemaRef ds:uri="4222ee06-a7a1-4582-887c-e371f583a6cc"/>
  </ds:schemaRefs>
</ds:datastoreItem>
</file>

<file path=customXml/itemProps2.xml><?xml version="1.0" encoding="utf-8"?>
<ds:datastoreItem xmlns:ds="http://schemas.openxmlformats.org/officeDocument/2006/customXml" ds:itemID="{CA915A17-48E8-483F-A6F9-82BE3A2148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</TotalTime>
  <Words>670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3</cp:revision>
  <dcterms:created xsi:type="dcterms:W3CDTF">2023-08-15T14:19:39Z</dcterms:created>
  <dcterms:modified xsi:type="dcterms:W3CDTF">2026-02-19T10:23:24Z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