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86"/>
    <a:srgbClr val="312F57"/>
    <a:srgbClr val="40E0D0"/>
    <a:srgbClr val="3A235F"/>
    <a:srgbClr val="508541"/>
    <a:srgbClr val="FFBF3F"/>
    <a:srgbClr val="826B6A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2BC63-BE88-4C44-B0DC-9EBB05E57144}" v="2" dt="2025-02-18T11:03:49.901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1456" y="12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C6969B81-9046-4B35-B170-333F065D8357}"/>
    <pc:docChg chg="custSel modSld">
      <pc:chgData name="Mathias Girod" userId="f9b65fdd-594e-4e19-953b-0e0c84c3aa82" providerId="ADAL" clId="{C6969B81-9046-4B35-B170-333F065D8357}" dt="2024-04-02T09:36:28.547" v="106"/>
      <pc:docMkLst>
        <pc:docMk/>
      </pc:docMkLst>
      <pc:sldChg chg="modSp mod">
        <pc:chgData name="Mathias Girod" userId="f9b65fdd-594e-4e19-953b-0e0c84c3aa82" providerId="ADAL" clId="{C6969B81-9046-4B35-B170-333F065D8357}" dt="2024-04-02T09:26:39.512" v="4" actId="12385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C6969B81-9046-4B35-B170-333F065D8357}" dt="2024-04-02T09:36:07.412" v="104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C6969B81-9046-4B35-B170-333F065D8357}" dt="2024-04-02T09:32:21.612" v="61" actId="2057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C6969B81-9046-4B35-B170-333F065D8357}" dt="2024-04-02T09:34:29.436" v="83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C6969B81-9046-4B35-B170-333F065D8357}" dt="2024-04-02T09:36:28.547" v="106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4826ca98-9821-4559-95f0-067a3b3df10b" providerId="ADAL" clId="{C642BC63-BE88-4C44-B0DC-9EBB05E57144}"/>
    <pc:docChg chg="undo custSel modSld">
      <pc:chgData name="Patricia Pochelon" userId="4826ca98-9821-4559-95f0-067a3b3df10b" providerId="ADAL" clId="{C642BC63-BE88-4C44-B0DC-9EBB05E57144}" dt="2025-02-18T11:04:29.626" v="13" actId="20577"/>
      <pc:docMkLst>
        <pc:docMk/>
      </pc:docMkLst>
      <pc:sldChg chg="addSp delSp modSp mod">
        <pc:chgData name="Patricia Pochelon" userId="4826ca98-9821-4559-95f0-067a3b3df10b" providerId="ADAL" clId="{C642BC63-BE88-4C44-B0DC-9EBB05E57144}" dt="2025-02-18T11:04:29.626" v="13" actId="20577"/>
        <pc:sldMkLst>
          <pc:docMk/>
          <pc:sldMk cId="1681128283" sldId="258"/>
        </pc:sldMkLst>
        <pc:spChg chg="mod">
          <ac:chgData name="Patricia Pochelon" userId="4826ca98-9821-4559-95f0-067a3b3df10b" providerId="ADAL" clId="{C642BC63-BE88-4C44-B0DC-9EBB05E57144}" dt="2025-02-18T11:03:40.880" v="0" actId="14100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C642BC63-BE88-4C44-B0DC-9EBB05E57144}" dt="2025-02-18T11:04:28.073" v="10" actId="2057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4826ca98-9821-4559-95f0-067a3b3df10b" providerId="ADAL" clId="{C642BC63-BE88-4C44-B0DC-9EBB05E57144}" dt="2025-02-18T11:04:28.769" v="12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C642BC63-BE88-4C44-B0DC-9EBB05E57144}" dt="2025-02-18T11:04:29.626" v="13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C642BC63-BE88-4C44-B0DC-9EBB05E57144}" dt="2025-02-18T11:04:28.397" v="11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C642BC63-BE88-4C44-B0DC-9EBB05E57144}" dt="2025-02-18T11:04:00.215" v="5" actId="207"/>
          <ac:spMkLst>
            <pc:docMk/>
            <pc:sldMk cId="1681128283" sldId="258"/>
            <ac:spMk id="55" creationId="{82C31730-46DB-3FDB-05F9-0BB06CEFE0DB}"/>
          </ac:spMkLst>
        </pc:spChg>
        <pc:picChg chg="add mod">
          <ac:chgData name="Patricia Pochelon" userId="4826ca98-9821-4559-95f0-067a3b3df10b" providerId="ADAL" clId="{C642BC63-BE88-4C44-B0DC-9EBB05E57144}" dt="2025-02-18T11:03:45.314" v="2"/>
          <ac:picMkLst>
            <pc:docMk/>
            <pc:sldMk cId="1681128283" sldId="258"/>
            <ac:picMk id="2" creationId="{28F3DE36-A475-4276-92E1-6FEDF7398913}"/>
          </ac:picMkLst>
        </pc:picChg>
        <pc:picChg chg="del">
          <ac:chgData name="Patricia Pochelon" userId="4826ca98-9821-4559-95f0-067a3b3df10b" providerId="ADAL" clId="{C642BC63-BE88-4C44-B0DC-9EBB05E57144}" dt="2025-02-18T11:03:41.964" v="1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C642BC63-BE88-4C44-B0DC-9EBB05E57144}" dt="2025-02-18T11:03:52.805" v="4" actId="1076"/>
          <ac:picMkLst>
            <pc:docMk/>
            <pc:sldMk cId="1681128283" sldId="258"/>
            <ac:picMk id="16" creationId="{4574BB3E-BC60-1F28-AC5B-15C0DF9BAF49}"/>
          </ac:picMkLst>
        </pc:picChg>
      </pc:sldChg>
    </pc:docChg>
  </pc:docChgLst>
  <pc:docChgLst>
    <pc:chgData name="Mathias Girod" userId="f9b65fdd-594e-4e19-953b-0e0c84c3aa82" providerId="ADAL" clId="{57B465C5-4743-43C4-A4E3-E269D9059BA6}"/>
    <pc:docChg chg="custSel delSld modSld modMainMaster">
      <pc:chgData name="Mathias Girod" userId="f9b65fdd-594e-4e19-953b-0e0c84c3aa82" providerId="ADAL" clId="{57B465C5-4743-43C4-A4E3-E269D9059BA6}" dt="2024-04-04T10:20:17.507" v="7" actId="207"/>
      <pc:docMkLst>
        <pc:docMk/>
      </pc:docMkLst>
      <pc:sldChg chg="del">
        <pc:chgData name="Mathias Girod" userId="f9b65fdd-594e-4e19-953b-0e0c84c3aa82" providerId="ADAL" clId="{57B465C5-4743-43C4-A4E3-E269D9059BA6}" dt="2024-04-04T10:19:36.734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57B465C5-4743-43C4-A4E3-E269D9059BA6}" dt="2024-04-04T10:20:17.507" v="7" actId="20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57B465C5-4743-43C4-A4E3-E269D9059BA6}" dt="2024-04-04T10:19:37.48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57B465C5-4743-43C4-A4E3-E269D9059BA6}" dt="2024-04-04T10:19:38.327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57B465C5-4743-43C4-A4E3-E269D9059BA6}" dt="2024-04-04T10:19:39.173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57B465C5-4743-43C4-A4E3-E269D9059BA6}" dt="2024-04-04T10:20:08.900" v="6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57B465C5-4743-43C4-A4E3-E269D9059BA6}" dt="2024-04-04T10:20:08.900" v="6" actId="478"/>
          <pc:sldLayoutMkLst>
            <pc:docMk/>
            <pc:sldMasterMk cId="2952255867" sldId="2147483660"/>
            <pc:sldLayoutMk cId="310971661" sldId="2147483661"/>
          </pc:sldLayoutMkLst>
        </pc:sldLayoutChg>
        <pc:sldLayoutChg chg="del">
          <pc:chgData name="Mathias Girod" userId="f9b65fdd-594e-4e19-953b-0e0c84c3aa82" providerId="ADAL" clId="{57B465C5-4743-43C4-A4E3-E269D9059BA6}" dt="2024-04-04T10:19:39.173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r>
              <a:rPr lang="en-GB" sz="10000" b="1" spc="20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13057928" y="0"/>
            <a:ext cx="31347353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75241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28F3DE36-A475-4276-92E1-6FEDF73989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211" y="29478260"/>
            <a:ext cx="1947101" cy="2754154"/>
          </a:xfrm>
          <a:prstGeom prst="rect">
            <a:avLst/>
          </a:prstGeom>
        </p:spPr>
      </p:pic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574BB3E-BC60-1F28-AC5B-15C0DF9BAF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49" y="-2"/>
            <a:ext cx="6955176" cy="3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E9E8A5-8710-4AB6-ACD6-ADF328797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6071</TotalTime>
  <Words>666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2025-02-18T11:04:33Z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