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541"/>
    <a:srgbClr val="34572B"/>
    <a:srgbClr val="3C6531"/>
    <a:srgbClr val="1A9586"/>
    <a:srgbClr val="312F57"/>
    <a:srgbClr val="40E0D0"/>
    <a:srgbClr val="3A235F"/>
    <a:srgbClr val="FFBF3F"/>
    <a:srgbClr val="826B6A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8B7D2-412A-422A-80B9-1AE1C6A96D46}" v="3" dt="2025-02-18T10:59:41.56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620" y="7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44EDB48F-C24C-42D8-9C71-F9FDB4B3E0E8}"/>
    <pc:docChg chg="undo redo custSel addSld delSld modSld addMainMaster delMainMaster modMainMaster modNotesMaster">
      <pc:chgData name="Mathias Girod" userId="f9b65fdd-594e-4e19-953b-0e0c84c3aa82" providerId="ADAL" clId="{44EDB48F-C24C-42D8-9C71-F9FDB4B3E0E8}" dt="2024-04-03T12:54:42.893" v="1135" actId="47"/>
      <pc:docMkLst>
        <pc:docMk/>
      </pc:docMkLst>
      <pc:sldChg chg="modSp mod modClrScheme chgLayout">
        <pc:chgData name="Mathias Girod" userId="f9b65fdd-594e-4e19-953b-0e0c84c3aa82" providerId="ADAL" clId="{44EDB48F-C24C-42D8-9C71-F9FDB4B3E0E8}" dt="2024-04-02T12:33:31.377" v="245" actId="700"/>
        <pc:sldMkLst>
          <pc:docMk/>
          <pc:sldMk cId="2456145969" sldId="257"/>
        </pc:sldMkLst>
      </pc:sldChg>
      <pc:sldChg chg="modSp mod modClrScheme chgLayout">
        <pc:chgData name="Mathias Girod" userId="f9b65fdd-594e-4e19-953b-0e0c84c3aa82" providerId="ADAL" clId="{44EDB48F-C24C-42D8-9C71-F9FDB4B3E0E8}" dt="2024-04-02T12:33:42.390" v="248" actId="700"/>
        <pc:sldMkLst>
          <pc:docMk/>
          <pc:sldMk cId="1681128283" sldId="258"/>
        </pc:sldMkLst>
      </pc:sldChg>
      <pc:sldChg chg="addSp delSp modSp mod modClrScheme chgLayout">
        <pc:chgData name="Mathias Girod" userId="f9b65fdd-594e-4e19-953b-0e0c84c3aa82" providerId="ADAL" clId="{44EDB48F-C24C-42D8-9C71-F9FDB4B3E0E8}" dt="2024-04-03T12:44:43.427" v="1123" actId="1076"/>
        <pc:sldMkLst>
          <pc:docMk/>
          <pc:sldMk cId="307068053" sldId="260"/>
        </pc:sldMkLst>
      </pc:sldChg>
      <pc:sldChg chg="addSp delSp modSp mod modClrScheme chgLayout">
        <pc:chgData name="Mathias Girod" userId="f9b65fdd-594e-4e19-953b-0e0c84c3aa82" providerId="ADAL" clId="{44EDB48F-C24C-42D8-9C71-F9FDB4B3E0E8}" dt="2024-04-02T12:33:46.086" v="249" actId="700"/>
        <pc:sldMkLst>
          <pc:docMk/>
          <pc:sldMk cId="476461567" sldId="314"/>
        </pc:sldMkLst>
      </pc:sldChg>
      <pc:sldChg chg="addSp delSp modSp mod modClrScheme chgLayout">
        <pc:chgData name="Mathias Girod" userId="f9b65fdd-594e-4e19-953b-0e0c84c3aa82" providerId="ADAL" clId="{44EDB48F-C24C-42D8-9C71-F9FDB4B3E0E8}" dt="2024-04-03T12:45:38.487" v="1129" actId="1076"/>
        <pc:sldMkLst>
          <pc:docMk/>
          <pc:sldMk cId="2956990771" sldId="315"/>
        </pc:sldMkLst>
      </pc:sldChg>
      <pc:sldChg chg="addSp delSp modSp new del mod chgLayout">
        <pc:chgData name="Mathias Girod" userId="f9b65fdd-594e-4e19-953b-0e0c84c3aa82" providerId="ADAL" clId="{44EDB48F-C24C-42D8-9C71-F9FDB4B3E0E8}" dt="2024-04-02T13:25:07.155" v="1111" actId="2696"/>
        <pc:sldMkLst>
          <pc:docMk/>
          <pc:sldMk cId="592671786" sldId="316"/>
        </pc:sldMkLst>
      </pc:sldChg>
      <pc:sldChg chg="new del">
        <pc:chgData name="Mathias Girod" userId="f9b65fdd-594e-4e19-953b-0e0c84c3aa82" providerId="ADAL" clId="{44EDB48F-C24C-42D8-9C71-F9FDB4B3E0E8}" dt="2024-04-03T12:41:54.955" v="1117" actId="47"/>
        <pc:sldMkLst>
          <pc:docMk/>
          <pc:sldMk cId="3080791782" sldId="316"/>
        </pc:sldMkLst>
      </pc:sldChg>
      <pc:sldChg chg="modSp new del mod">
        <pc:chgData name="Mathias Girod" userId="f9b65fdd-594e-4e19-953b-0e0c84c3aa82" providerId="ADAL" clId="{44EDB48F-C24C-42D8-9C71-F9FDB4B3E0E8}" dt="2024-04-03T12:54:42.893" v="1135" actId="47"/>
        <pc:sldMkLst>
          <pc:docMk/>
          <pc:sldMk cId="3721959133" sldId="316"/>
        </pc:sldMkLst>
      </pc:sldChg>
      <pc:sldMasterChg chg="addSldLayout modSldLayout sldLayoutOrd">
        <pc:chgData name="Mathias Girod" userId="f9b65fdd-594e-4e19-953b-0e0c84c3aa82" providerId="ADAL" clId="{44EDB48F-C24C-42D8-9C71-F9FDB4B3E0E8}" dt="2024-04-02T13:18:08.370" v="1108" actId="1076"/>
        <pc:sldMasterMkLst>
          <pc:docMk/>
          <pc:sldMasterMk cId="2952255867" sldId="2147483660"/>
        </pc:sldMasterMkLst>
        <pc:sldLayoutChg chg="addSp delSp modSp mod">
          <pc:chgData name="Mathias Girod" userId="f9b65fdd-594e-4e19-953b-0e0c84c3aa82" providerId="ADAL" clId="{44EDB48F-C24C-42D8-9C71-F9FDB4B3E0E8}" dt="2024-04-02T13:18:08.370" v="1108" actId="1076"/>
          <pc:sldLayoutMkLst>
            <pc:docMk/>
            <pc:sldMasterMk cId="2952255867" sldId="2147483660"/>
            <pc:sldLayoutMk cId="310971661" sldId="2147483661"/>
          </pc:sldLayoutMkLst>
        </pc:sldLayoutChg>
        <pc:sldLayoutChg chg="addSp delSp modSp mod">
          <pc:chgData name="Mathias Girod" userId="f9b65fdd-594e-4e19-953b-0e0c84c3aa82" providerId="ADAL" clId="{44EDB48F-C24C-42D8-9C71-F9FDB4B3E0E8}" dt="2024-04-02T12:33:12.708" v="243" actId="478"/>
          <pc:sldLayoutMkLst>
            <pc:docMk/>
            <pc:sldMasterMk cId="2952255867" sldId="2147483660"/>
            <pc:sldLayoutMk cId="1422371659" sldId="2147483662"/>
          </pc:sldLayoutMkLst>
        </pc:sldLayoutChg>
        <pc:sldLayoutChg chg="delSp new mod ord">
          <pc:chgData name="Mathias Girod" userId="f9b65fdd-594e-4e19-953b-0e0c84c3aa82" providerId="ADAL" clId="{44EDB48F-C24C-42D8-9C71-F9FDB4B3E0E8}" dt="2024-04-02T12:32:48.214" v="240" actId="6014"/>
          <pc:sldLayoutMkLst>
            <pc:docMk/>
            <pc:sldMasterMk cId="2952255867" sldId="2147483660"/>
            <pc:sldLayoutMk cId="215889221" sldId="2147483663"/>
          </pc:sldLayoutMkLst>
        </pc:sldLayoutChg>
      </pc:sldMasterChg>
      <pc:sldMasterChg chg="new del mod addSldLayout delSldLayout">
        <pc:chgData name="Mathias Girod" userId="f9b65fdd-594e-4e19-953b-0e0c84c3aa82" providerId="ADAL" clId="{44EDB48F-C24C-42D8-9C71-F9FDB4B3E0E8}" dt="2024-04-02T12:31:00.220" v="230" actId="6938"/>
        <pc:sldMasterMkLst>
          <pc:docMk/>
          <pc:sldMasterMk cId="1524974145" sldId="2147483663"/>
        </pc:sldMasterMkLst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95087115" sldId="2147483664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673363060" sldId="2147483665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06727195" sldId="2147483666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256959896" sldId="2147483667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24161911" sldId="2147483668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379768299" sldId="2147483669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3351060104" sldId="2147483670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4017085082" sldId="2147483671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1065424758" sldId="2147483672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2351504192" sldId="2147483673"/>
          </pc:sldLayoutMkLst>
        </pc:sldLayoutChg>
        <pc:sldLayoutChg chg="new del replId">
          <pc:chgData name="Mathias Girod" userId="f9b65fdd-594e-4e19-953b-0e0c84c3aa82" providerId="ADAL" clId="{44EDB48F-C24C-42D8-9C71-F9FDB4B3E0E8}" dt="2024-04-02T12:31:00.220" v="230" actId="6938"/>
          <pc:sldLayoutMkLst>
            <pc:docMk/>
            <pc:sldMasterMk cId="1524974145" sldId="2147483663"/>
            <pc:sldLayoutMk cId="938802186" sldId="2147483674"/>
          </pc:sldLayoutMkLst>
        </pc:sldLayoutChg>
      </pc:sldMasterChg>
    </pc:docChg>
  </pc:docChgLst>
  <pc:docChgLst>
    <pc:chgData name="Mathias Girod" userId="f9b65fdd-594e-4e19-953b-0e0c84c3aa82" providerId="ADAL" clId="{2DBC0D44-0488-4D80-BF53-C3C6C38A9AF0}"/>
    <pc:docChg chg="custSel modSld">
      <pc:chgData name="Mathias Girod" userId="f9b65fdd-594e-4e19-953b-0e0c84c3aa82" providerId="ADAL" clId="{2DBC0D44-0488-4D80-BF53-C3C6C38A9AF0}" dt="2024-04-02T09:24:23.020" v="93" actId="207"/>
      <pc:docMkLst>
        <pc:docMk/>
      </pc:docMkLst>
      <pc:sldChg chg="modSp mod">
        <pc:chgData name="Mathias Girod" userId="f9b65fdd-594e-4e19-953b-0e0c84c3aa82" providerId="ADAL" clId="{2DBC0D44-0488-4D80-BF53-C3C6C38A9AF0}" dt="2024-04-02T09:13:48.699" v="4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2DBC0D44-0488-4D80-BF53-C3C6C38A9AF0}" dt="2024-04-02T09:19:45.701" v="50" actId="207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2DBC0D44-0488-4D80-BF53-C3C6C38A9AF0}" dt="2024-04-02T09:18:20.463" v="36" actId="20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2DBC0D44-0488-4D80-BF53-C3C6C38A9AF0}" dt="2024-04-02T09:21:37.970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DBC0D44-0488-4D80-BF53-C3C6C38A9AF0}" dt="2024-04-02T09:24:23.020" v="93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E3E1345B-D1A3-4BDD-8EA8-FF1EF6867BB5}"/>
    <pc:docChg chg="delSld modSld">
      <pc:chgData name="Mathias Girod" userId="f9b65fdd-594e-4e19-953b-0e0c84c3aa82" providerId="ADAL" clId="{E3E1345B-D1A3-4BDD-8EA8-FF1EF6867BB5}" dt="2024-04-04T10:17:28.311" v="18" actId="2085"/>
      <pc:docMkLst>
        <pc:docMk/>
      </pc:docMkLst>
      <pc:sldChg chg="del">
        <pc:chgData name="Mathias Girod" userId="f9b65fdd-594e-4e19-953b-0e0c84c3aa82" providerId="ADAL" clId="{E3E1345B-D1A3-4BDD-8EA8-FF1EF6867BB5}" dt="2024-04-04T10:16:55.001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E3E1345B-D1A3-4BDD-8EA8-FF1EF6867BB5}" dt="2024-04-04T10:17:28.311" v="18" actId="2085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E3E1345B-D1A3-4BDD-8EA8-FF1EF6867BB5}" dt="2024-04-04T10:16:56.858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E3E1345B-D1A3-4BDD-8EA8-FF1EF6867BB5}" dt="2024-04-04T10:16:57.998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E3E1345B-D1A3-4BDD-8EA8-FF1EF6867BB5}" dt="2024-04-04T10:16:58.762" v="3" actId="4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Patricia Pochelon" userId="4826ca98-9821-4559-95f0-067a3b3df10b" providerId="ADAL" clId="{C118B7D2-412A-422A-80B9-1AE1C6A96D46}"/>
    <pc:docChg chg="custSel modSld">
      <pc:chgData name="Patricia Pochelon" userId="4826ca98-9821-4559-95f0-067a3b3df10b" providerId="ADAL" clId="{C118B7D2-412A-422A-80B9-1AE1C6A96D46}" dt="2025-02-18T12:06:53.671" v="20"/>
      <pc:docMkLst>
        <pc:docMk/>
      </pc:docMkLst>
      <pc:sldChg chg="addSp delSp modSp mod">
        <pc:chgData name="Patricia Pochelon" userId="4826ca98-9821-4559-95f0-067a3b3df10b" providerId="ADAL" clId="{C118B7D2-412A-422A-80B9-1AE1C6A96D46}" dt="2025-02-18T12:06:53.671" v="20"/>
        <pc:sldMkLst>
          <pc:docMk/>
          <pc:sldMk cId="1681128283" sldId="258"/>
        </pc:sldMkLst>
        <pc:spChg chg="mod">
          <ac:chgData name="Patricia Pochelon" userId="4826ca98-9821-4559-95f0-067a3b3df10b" providerId="ADAL" clId="{C118B7D2-412A-422A-80B9-1AE1C6A96D46}" dt="2025-02-18T10:58:24.659" v="0" actId="14100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C118B7D2-412A-422A-80B9-1AE1C6A96D46}" dt="2025-02-18T12:06:53.671" v="20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4826ca98-9821-4559-95f0-067a3b3df10b" providerId="ADAL" clId="{C118B7D2-412A-422A-80B9-1AE1C6A96D46}" dt="2025-02-18T12:06:48.488" v="18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C118B7D2-412A-422A-80B9-1AE1C6A96D46}" dt="2025-02-18T12:06:42.755" v="16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C118B7D2-412A-422A-80B9-1AE1C6A96D46}" dt="2025-02-18T11:00:08.871" v="12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C118B7D2-412A-422A-80B9-1AE1C6A96D46}" dt="2025-02-18T10:59:51.514" v="8" actId="207"/>
          <ac:spMkLst>
            <pc:docMk/>
            <pc:sldMk cId="1681128283" sldId="258"/>
            <ac:spMk id="55" creationId="{82C31730-46DB-3FDB-05F9-0BB06CEFE0DB}"/>
          </ac:spMkLst>
        </pc:spChg>
        <pc:picChg chg="add del mod">
          <ac:chgData name="Patricia Pochelon" userId="4826ca98-9821-4559-95f0-067a3b3df10b" providerId="ADAL" clId="{C118B7D2-412A-422A-80B9-1AE1C6A96D46}" dt="2025-02-18T10:58:58.792" v="5" actId="478"/>
          <ac:picMkLst>
            <pc:docMk/>
            <pc:sldMk cId="1681128283" sldId="258"/>
            <ac:picMk id="2" creationId="{4B7EE6AF-B1B3-9E69-8097-3653BBD13044}"/>
          </ac:picMkLst>
        </pc:picChg>
        <pc:picChg chg="del">
          <ac:chgData name="Patricia Pochelon" userId="4826ca98-9821-4559-95f0-067a3b3df10b" providerId="ADAL" clId="{C118B7D2-412A-422A-80B9-1AE1C6A96D46}" dt="2025-02-18T10:58:31.230" v="3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C118B7D2-412A-422A-80B9-1AE1C6A96D46}" dt="2025-02-18T10:58:59.137" v="6"/>
          <ac:picMkLst>
            <pc:docMk/>
            <pc:sldMk cId="1681128283" sldId="258"/>
            <ac:picMk id="16" creationId="{A5FBE85F-C91E-B635-556B-E9599E05556F}"/>
          </ac:picMkLst>
        </pc:picChg>
        <pc:picChg chg="add mod">
          <ac:chgData name="Patricia Pochelon" userId="4826ca98-9821-4559-95f0-067a3b3df10b" providerId="ADAL" clId="{C118B7D2-412A-422A-80B9-1AE1C6A96D46}" dt="2025-02-18T10:59:41.562" v="7"/>
          <ac:picMkLst>
            <pc:docMk/>
            <pc:sldMk cId="1681128283" sldId="258"/>
            <ac:picMk id="17" creationId="{35F896C5-4E08-01DE-1A09-8C5EC8305221}"/>
          </ac:picMkLst>
        </pc:pic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53CB8EDA-D209-44F1-8A6B-E5EC1F888B45}"/>
    <pc:docChg chg="modSld">
      <pc:chgData name="Patricia Pochelon" userId="e248fb85-fe14-4582-ac4d-6af8b2381b69" providerId="ADAL" clId="{53CB8EDA-D209-44F1-8A6B-E5EC1F888B45}" dt="2024-04-03T12:45:08.825" v="1" actId="1076"/>
      <pc:docMkLst>
        <pc:docMk/>
      </pc:docMkLst>
      <pc:sldChg chg="modSp mod">
        <pc:chgData name="Patricia Pochelon" userId="e248fb85-fe14-4582-ac4d-6af8b2381b69" providerId="ADAL" clId="{53CB8EDA-D209-44F1-8A6B-E5EC1F888B45}" dt="2024-04-03T12:45:08.825" v="1" actId="1076"/>
        <pc:sldMkLst>
          <pc:docMk/>
          <pc:sldMk cId="307068053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9CA7A-A35C-41BF-BA68-8C05A8AED3C6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57250"/>
            <a:ext cx="3603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0C78-2772-44FA-A032-C4C520D72BA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37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21DFD-A95A-5DB8-8FD6-EA3DC70DA54D}"/>
              </a:ext>
            </a:extLst>
          </p:cNvPr>
          <p:cNvSpPr/>
          <p:nvPr userDrawn="1"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35FF6-51CB-D74B-C68D-48ED9B55D1BB}"/>
              </a:ext>
            </a:extLst>
          </p:cNvPr>
          <p:cNvSpPr/>
          <p:nvPr userDrawn="1"/>
        </p:nvSpPr>
        <p:spPr>
          <a:xfrm>
            <a:off x="13320447" y="-44371"/>
            <a:ext cx="391220" cy="32443659"/>
          </a:xfrm>
          <a:prstGeom prst="rect">
            <a:avLst/>
          </a:prstGeom>
          <a:solidFill>
            <a:srgbClr val="345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E58A9925-2C53-6D89-2DAE-A2AF2943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17490118-6813-2A9E-31C5-FA1EE465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EADD6-247D-2A12-2A1C-348110407ABF}"/>
              </a:ext>
            </a:extLst>
          </p:cNvPr>
          <p:cNvSpPr/>
          <p:nvPr userDrawn="1"/>
        </p:nvSpPr>
        <p:spPr>
          <a:xfrm>
            <a:off x="48657100" y="0"/>
            <a:ext cx="1800000" cy="324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D974D0-31C5-0348-E755-513FC601F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8" y="5327651"/>
            <a:ext cx="11052175" cy="15186714"/>
          </a:xfrm>
        </p:spPr>
        <p:txBody>
          <a:bodyPr>
            <a:norm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Insert Key Take Home Message Here And / Or Main Figure /  Diagram</a:t>
            </a:r>
          </a:p>
          <a:p>
            <a:pPr lvl="0"/>
            <a:endParaRPr lang="en-GB"/>
          </a:p>
          <a:p>
            <a:pPr lvl="0"/>
            <a:r>
              <a:rPr lang="en-GB"/>
              <a:t>(Size 80-100)</a:t>
            </a:r>
            <a:endParaRPr lang="en-CH"/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2B22AB13-6F8D-3468-35AE-C3BB1FEF9E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21150263"/>
            <a:ext cx="11052175" cy="5921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  <a:endParaRPr lang="en-CH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23EB5B3-493E-0B2C-5217-624BE528C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958" y="29417962"/>
            <a:ext cx="9899650" cy="13128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Contact Information</a:t>
            </a:r>
            <a:endParaRPr lang="en-CH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AE667398-5A6B-4F39-1858-4CD37AFB1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958" y="30490113"/>
            <a:ext cx="9899788" cy="182893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E.g. : Presenting author name : email@uni.com</a:t>
            </a:r>
          </a:p>
          <a:p>
            <a:pPr lvl="0"/>
            <a:r>
              <a:rPr lang="en-GB"/>
              <a:t>Just highlight this text and replace it with your own text</a:t>
            </a:r>
            <a:endParaRPr lang="en-CH"/>
          </a:p>
        </p:txBody>
      </p:sp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1899FBCC-92D3-7DD8-A7CF-F2A7A76670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7554" y="173687"/>
            <a:ext cx="5220000" cy="3222000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Add your logos here</a:t>
            </a:r>
            <a:endParaRPr lang="en-CH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C2AE3B49-A9EE-BE33-A3EF-CCCF0F00A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2953" y="2374662"/>
            <a:ext cx="26682700" cy="7288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Authors, First name initial, Surname, presenting author(s) underlined, Affiliation1 numbered in superscript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02F1189A-976B-1015-CBC6-BEF4FFA25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0070" y="474500"/>
            <a:ext cx="25566835" cy="1900162"/>
          </a:xfrm>
        </p:spPr>
        <p:txBody>
          <a:bodyPr>
            <a:normAutofit/>
          </a:bodyPr>
          <a:lstStyle>
            <a:lvl1pPr>
              <a:defRPr sz="10000">
                <a:solidFill>
                  <a:srgbClr val="50854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Poster Title Goes Here (size 80-100)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FC6E8-7C12-9EB5-932F-2806A8745126}"/>
              </a:ext>
            </a:extLst>
          </p:cNvPr>
          <p:cNvSpPr/>
          <p:nvPr userDrawn="1"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50854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2207717-8751-E638-36F8-99D527613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pic>
        <p:nvPicPr>
          <p:cNvPr id="9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84027EF6-90BD-AA6D-8B6D-626EE0243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52FA06-4E20-0ACD-262F-1B26B729C2F5}"/>
              </a:ext>
            </a:extLst>
          </p:cNvPr>
          <p:cNvSpPr/>
          <p:nvPr userDrawn="1"/>
        </p:nvSpPr>
        <p:spPr>
          <a:xfrm>
            <a:off x="0" y="30599288"/>
            <a:ext cx="50400000" cy="1800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8000" b="1">
                <a:solidFill>
                  <a:schemeClr val="tx1"/>
                </a:solidFill>
              </a:rPr>
              <a:t>DO NOT 	WRITE HERE</a:t>
            </a:r>
            <a:endParaRPr lang="en-CH" sz="8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rgbClr val="50854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569528" y="6862663"/>
            <a:ext cx="17162069" cy="3610509"/>
            <a:chOff x="14450045" y="7436881"/>
            <a:chExt cx="17162069" cy="361050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450045" y="7436881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</a:t>
              </a:r>
              <a:endParaRPr lang="en-CH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rgbClr val="50854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rgbClr val="50854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r>
              <a:rPr lang="en-CH" sz="10000" b="1" spc="2000" dirty="0">
                <a:solidFill>
                  <a:schemeClr val="bg2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</a:t>
            </a:r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6870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508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5FBE85F-C91E-B635-556B-E9599E055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5" y="-216908"/>
            <a:ext cx="6955176" cy="3213292"/>
          </a:xfrm>
          <a:prstGeom prst="rect">
            <a:avLst/>
          </a:prstGeom>
        </p:spPr>
      </p:pic>
      <p:pic>
        <p:nvPicPr>
          <p:cNvPr id="17" name="Picture 16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35F896C5-4E08-01DE-1A09-8C5EC83052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211" y="29478260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>
        <a:spAutoFit/>
      </a:bodyPr>
      <a:lstStyle>
        <a:defPPr algn="l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CEC5E-907D-467A-97B5-C7B8B4703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668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2025-02-18T12:06:56Z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