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F57"/>
    <a:srgbClr val="40E0D0"/>
    <a:srgbClr val="3A235F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DF986C-4E99-4913-BF88-177C03033B1D}" v="2" dt="2025-02-18T10:54:21.53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0" d="100"/>
          <a:sy n="20" d="100"/>
        </p:scale>
        <p:origin x="872" y="268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</pc:sldChg>
    </pc:docChg>
  </pc:docChgLst>
  <pc:docChgLst>
    <pc:chgData name="Patricia Pochelon" userId="4826ca98-9821-4559-95f0-067a3b3df10b" providerId="ADAL" clId="{9EDF986C-4E99-4913-BF88-177C03033B1D}"/>
    <pc:docChg chg="undo custSel modSld">
      <pc:chgData name="Patricia Pochelon" userId="4826ca98-9821-4559-95f0-067a3b3df10b" providerId="ADAL" clId="{9EDF986C-4E99-4913-BF88-177C03033B1D}" dt="2025-02-18T10:54:46.315" v="26" actId="20577"/>
      <pc:docMkLst>
        <pc:docMk/>
      </pc:docMkLst>
      <pc:sldChg chg="addSp delSp modSp mod">
        <pc:chgData name="Patricia Pochelon" userId="4826ca98-9821-4559-95f0-067a3b3df10b" providerId="ADAL" clId="{9EDF986C-4E99-4913-BF88-177C03033B1D}" dt="2025-02-18T10:54:46.315" v="26" actId="20577"/>
        <pc:sldMkLst>
          <pc:docMk/>
          <pc:sldMk cId="2956990771" sldId="315"/>
        </pc:sldMkLst>
        <pc:spChg chg="mod">
          <ac:chgData name="Patricia Pochelon" userId="4826ca98-9821-4559-95f0-067a3b3df10b" providerId="ADAL" clId="{9EDF986C-4E99-4913-BF88-177C03033B1D}" dt="2025-02-18T10:54:45.965" v="25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Patricia Pochelon" userId="4826ca98-9821-4559-95f0-067a3b3df10b" providerId="ADAL" clId="{9EDF986C-4E99-4913-BF88-177C03033B1D}" dt="2025-02-18T10:54:46.315" v="26" actId="2057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4826ca98-9821-4559-95f0-067a3b3df10b" providerId="ADAL" clId="{9EDF986C-4E99-4913-BF88-177C03033B1D}" dt="2025-02-18T10:54:45.578" v="24" actId="2057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Patricia Pochelon" userId="4826ca98-9821-4559-95f0-067a3b3df10b" providerId="ADAL" clId="{9EDF986C-4E99-4913-BF88-177C03033B1D}" dt="2025-02-18T10:54:12.919" v="18" actId="14100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Patricia Pochelon" userId="4826ca98-9821-4559-95f0-067a3b3df10b" providerId="ADAL" clId="{9EDF986C-4E99-4913-BF88-177C03033B1D}" dt="2025-02-18T10:54:15.735" v="19" actId="14100"/>
          <ac:spMkLst>
            <pc:docMk/>
            <pc:sldMk cId="2956990771" sldId="315"/>
            <ac:spMk id="52" creationId="{ACE3D9D0-6F90-8D24-4D12-AF3DC3EAC775}"/>
          </ac:spMkLst>
        </pc:spChg>
        <pc:grpChg chg="mod">
          <ac:chgData name="Patricia Pochelon" userId="4826ca98-9821-4559-95f0-067a3b3df10b" providerId="ADAL" clId="{9EDF986C-4E99-4913-BF88-177C03033B1D}" dt="2025-02-18T10:54:11.070" v="17" actId="14100"/>
          <ac:grpSpMkLst>
            <pc:docMk/>
            <pc:sldMk cId="2956990771" sldId="315"/>
            <ac:grpSpMk id="72" creationId="{B6A54A6B-4B54-4C34-C03F-4933C3302EDD}"/>
          </ac:grpSpMkLst>
        </pc:grpChg>
        <pc:picChg chg="del">
          <ac:chgData name="Patricia Pochelon" userId="4826ca98-9821-4559-95f0-067a3b3df10b" providerId="ADAL" clId="{9EDF986C-4E99-4913-BF88-177C03033B1D}" dt="2025-02-18T10:52:38.002" v="0" actId="478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4826ca98-9821-4559-95f0-067a3b3df10b" providerId="ADAL" clId="{9EDF986C-4E99-4913-BF88-177C03033B1D}" dt="2025-02-18T10:52:47.959" v="2" actId="1076"/>
          <ac:picMkLst>
            <pc:docMk/>
            <pc:sldMk cId="2956990771" sldId="315"/>
            <ac:picMk id="19" creationId="{62FAE846-5A98-9C92-0DE7-6852DAF8DC5B}"/>
          </ac:picMkLst>
        </pc:picChg>
        <pc:picChg chg="add mod">
          <ac:chgData name="Patricia Pochelon" userId="4826ca98-9821-4559-95f0-067a3b3df10b" providerId="ADAL" clId="{9EDF986C-4E99-4913-BF88-177C03033B1D}" dt="2025-02-18T10:54:21.533" v="20"/>
          <ac:picMkLst>
            <pc:docMk/>
            <pc:sldMk cId="2956990771" sldId="315"/>
            <ac:picMk id="29" creationId="{E2BC593D-1D5D-21B5-6314-3C454D89C9EF}"/>
          </ac:picMkLst>
        </pc:picChg>
        <pc:cxnChg chg="mod">
          <ac:chgData name="Patricia Pochelon" userId="4826ca98-9821-4559-95f0-067a3b3df10b" providerId="ADAL" clId="{9EDF986C-4E99-4913-BF88-177C03033B1D}" dt="2025-02-18T10:52:54.289" v="3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Patricia Pochelon" userId="4826ca98-9821-4559-95f0-067a3b3df10b" providerId="ADAL" clId="{9EDF986C-4E99-4913-BF88-177C03033B1D}" dt="2025-02-18T10:54:05.956" v="16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4826ca98-9821-4559-95f0-067a3b3df10b" providerId="ADAL" clId="{9EDF986C-4E99-4913-BF88-177C03033B1D}" dt="2025-02-18T10:53:12.643" v="6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4826ca98-9821-4559-95f0-067a3b3df10b" providerId="ADAL" clId="{9EDF986C-4E99-4913-BF88-177C03033B1D}" dt="2025-02-18T10:53:02.881" v="4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4826ca98-9821-4559-95f0-067a3b3df10b" providerId="ADAL" clId="{9EDF986C-4E99-4913-BF88-177C03033B1D}" dt="2025-02-18T10:53:37.384" v="11" actId="14100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Patricia Pochelon" userId="4826ca98-9821-4559-95f0-067a3b3df10b" providerId="ADAL" clId="{9EDF986C-4E99-4913-BF88-177C03033B1D}" dt="2025-02-18T10:53:55.021" v="14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Patricia Pochelon" userId="4826ca98-9821-4559-95f0-067a3b3df10b" providerId="ADAL" clId="{9EDF986C-4E99-4913-BF88-177C03033B1D}" dt="2025-02-18T10:53:50.244" v="13" actId="14100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Patricia Pochelon" userId="4826ca98-9821-4559-95f0-067a3b3df10b" providerId="ADAL" clId="{9EDF986C-4E99-4913-BF88-177C03033B1D}" dt="2025-02-18T10:53:16.555" v="7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</pc:sldChg>
    </pc:docChg>
  </pc:docChgLst>
  <pc:docChgLst>
    <pc:chgData name="Mathias Girod" userId="f9b65fdd-594e-4e19-953b-0e0c84c3aa82" providerId="ADAL" clId="{482AE02A-FB3A-415D-AFB3-6C2DB984450E}"/>
    <pc:docChg chg="delSld modSld">
      <pc:chgData name="Mathias Girod" userId="f9b65fdd-594e-4e19-953b-0e0c84c3aa82" providerId="ADAL" clId="{482AE02A-FB3A-415D-AFB3-6C2DB984450E}" dt="2024-04-04T10:12:21.763" v="8" actId="2085"/>
      <pc:docMkLst>
        <pc:docMk/>
      </pc:docMkLst>
      <pc:sldChg chg="del">
        <pc:chgData name="Mathias Girod" userId="f9b65fdd-594e-4e19-953b-0e0c84c3aa82" providerId="ADAL" clId="{482AE02A-FB3A-415D-AFB3-6C2DB984450E}" dt="2024-04-04T10:11:27.582" v="0" actId="47"/>
        <pc:sldMkLst>
          <pc:docMk/>
          <pc:sldMk cId="2456145969" sldId="257"/>
        </pc:sldMkLst>
      </pc:sldChg>
      <pc:sldChg chg="del">
        <pc:chgData name="Mathias Girod" userId="f9b65fdd-594e-4e19-953b-0e0c84c3aa82" providerId="ADAL" clId="{482AE02A-FB3A-415D-AFB3-6C2DB984450E}" dt="2024-04-04T10:11:28.987" v="2" actId="4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482AE02A-FB3A-415D-AFB3-6C2DB984450E}" dt="2024-04-04T10:11:28.306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482AE02A-FB3A-415D-AFB3-6C2DB984450E}" dt="2024-04-04T10:11:29.675" v="3" actId="4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482AE02A-FB3A-415D-AFB3-6C2DB984450E}" dt="2024-04-04T10:12:21.763" v="8" actId="2085"/>
        <pc:sldMkLst>
          <pc:docMk/>
          <pc:sldMk cId="2956990771" sldId="31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828739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279941" y="25055942"/>
            <a:ext cx="24754161" cy="1828037"/>
            <a:chOff x="966425" y="19609904"/>
            <a:chExt cx="21884322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425" y="20553406"/>
              <a:ext cx="21884322" cy="57898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2" y="28787683"/>
            <a:ext cx="9248138" cy="1583446"/>
            <a:chOff x="1384882" y="22762031"/>
            <a:chExt cx="22761989" cy="1583446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22761987" cy="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1"/>
              <a:ext cx="1881570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21943557" cy="409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234704" y="28832834"/>
            <a:ext cx="13401289" cy="2776124"/>
            <a:chOff x="376079" y="25542147"/>
            <a:chExt cx="23808892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079" y="26376617"/>
              <a:ext cx="23808892" cy="88416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8362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7719512" cy="0"/>
          </a:xfrm>
          <a:prstGeom prst="line">
            <a:avLst/>
          </a:prstGeom>
          <a:noFill/>
          <a:ln w="1270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2FAE846-5A98-9C92-0DE7-6852DAF8D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7160" y="-558737"/>
            <a:ext cx="6955176" cy="3213292"/>
          </a:xfrm>
          <a:prstGeom prst="rect">
            <a:avLst/>
          </a:prstGeom>
        </p:spPr>
      </p:pic>
      <p:pic>
        <p:nvPicPr>
          <p:cNvPr id="29" name="Picture 28" descr="A flower with different patterns&#10;&#10;AI-generated content may be incorrect.">
            <a:extLst>
              <a:ext uri="{FF2B5EF4-FFF2-40B4-BE49-F238E27FC236}">
                <a16:creationId xmlns:a16="http://schemas.microsoft.com/office/drawing/2014/main" id="{E2BC593D-1D5D-21B5-6314-3C454D89C9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953" y="29480239"/>
            <a:ext cx="1947101" cy="2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8" ma:contentTypeDescription="Create a new document." ma:contentTypeScope="" ma:versionID="593b3b5367912103dcb14cc5f30bea0c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e3e099460e1f636fd72d468a8e7e0d3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56590C-FA34-45B3-B9F1-1ACDF77DC37E}">
  <ds:schemaRefs>
    <ds:schemaRef ds:uri="http://schemas.microsoft.com/office/2006/documentManagement/types"/>
    <ds:schemaRef ds:uri="521b6ead-e5be-4d3b-9860-b6e03b66e706"/>
    <ds:schemaRef ds:uri="http://schemas.openxmlformats.org/package/2006/metadata/core-properties"/>
    <ds:schemaRef ds:uri="http://schemas.microsoft.com/office/2006/metadata/properties"/>
    <ds:schemaRef ds:uri="e8282bc9-d012-4bc8-a553-87c6a942cc89"/>
    <ds:schemaRef ds:uri="http://purl.org/dc/dcmitype/"/>
    <ds:schemaRef ds:uri="3eedaddb-5fc5-4aa6-949a-49b49a2899ba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e7e64743-84de-4dc1-8f84-814f03f9b725"/>
    <ds:schemaRef ds:uri="a2d59425-1cce-4a4f-9336-2a5f75205b93"/>
    <ds:schemaRef ds:uri="4222ee06-a7a1-4582-887c-e371f583a6cc"/>
  </ds:schemaRefs>
</ds:datastoreItem>
</file>

<file path=customXml/itemProps3.xml><?xml version="1.0" encoding="utf-8"?>
<ds:datastoreItem xmlns:ds="http://schemas.openxmlformats.org/officeDocument/2006/customXml" ds:itemID="{2A4D0BCC-8E3E-4275-9EDE-DFAE7BE720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6053</TotalTime>
  <Words>779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2</cp:revision>
  <cp:lastPrinted>2024-04-04T10:12:10Z</cp:lastPrinted>
  <dcterms:created xsi:type="dcterms:W3CDTF">2023-08-15T14:19:39Z</dcterms:created>
  <dcterms:modified xsi:type="dcterms:W3CDTF">2025-02-18T10:54:56Z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