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3C57D-1F26-41FF-8383-986EE1A85197}" v="2" dt="2025-02-18T10:51:44.2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652" y="12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9BB3C57D-1F26-41FF-8383-986EE1A85197}"/>
    <pc:docChg chg="undo custSel modSld">
      <pc:chgData name="Patricia Pochelon" userId="4826ca98-9821-4559-95f0-067a3b3df10b" providerId="ADAL" clId="{9BB3C57D-1F26-41FF-8383-986EE1A85197}" dt="2025-02-18T10:52:19.004" v="13" actId="20577"/>
      <pc:docMkLst>
        <pc:docMk/>
      </pc:docMkLst>
      <pc:sldChg chg="addSp delSp modSp mod">
        <pc:chgData name="Patricia Pochelon" userId="4826ca98-9821-4559-95f0-067a3b3df10b" providerId="ADAL" clId="{9BB3C57D-1F26-41FF-8383-986EE1A85197}" dt="2025-02-18T10:52:19.004" v="13" actId="20577"/>
        <pc:sldMkLst>
          <pc:docMk/>
          <pc:sldMk cId="1681128283" sldId="258"/>
        </pc:sldMkLst>
        <pc:spChg chg="mod">
          <ac:chgData name="Patricia Pochelon" userId="4826ca98-9821-4559-95f0-067a3b3df10b" providerId="ADAL" clId="{9BB3C57D-1F26-41FF-8383-986EE1A85197}" dt="2025-02-18T10:51:21.146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9BB3C57D-1F26-41FF-8383-986EE1A85197}" dt="2025-02-18T10:52:18.082" v="10" actId="2057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9BB3C57D-1F26-41FF-8383-986EE1A85197}" dt="2025-02-18T10:52:18.703" v="12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9BB3C57D-1F26-41FF-8383-986EE1A85197}" dt="2025-02-18T10:52:19.004" v="13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9BB3C57D-1F26-41FF-8383-986EE1A85197}" dt="2025-02-18T10:52:18.416" v="11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9BB3C57D-1F26-41FF-8383-986EE1A85197}" dt="2025-02-18T10:51:35.234" v="4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9BB3C57D-1F26-41FF-8383-986EE1A85197}" dt="2025-02-18T10:51:29.834" v="3" actId="1076"/>
          <ac:picMkLst>
            <pc:docMk/>
            <pc:sldMk cId="1681128283" sldId="258"/>
            <ac:picMk id="2" creationId="{F07957C0-6680-E3D8-23AE-1564880C9199}"/>
          </ac:picMkLst>
        </pc:picChg>
        <pc:picChg chg="del">
          <ac:chgData name="Patricia Pochelon" userId="4826ca98-9821-4559-95f0-067a3b3df10b" providerId="ADAL" clId="{9BB3C57D-1F26-41FF-8383-986EE1A85197}" dt="2025-02-18T10:51:22.688" v="1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9BB3C57D-1F26-41FF-8383-986EE1A85197}" dt="2025-02-18T10:51:44.235" v="5"/>
          <ac:picMkLst>
            <pc:docMk/>
            <pc:sldMk cId="1681128283" sldId="258"/>
            <ac:picMk id="16" creationId="{7A11739F-DD0A-82DC-923B-E71C3F81F8A0}"/>
          </ac:picMkLst>
        </pc:picChg>
      </pc:sldChg>
    </pc:docChg>
  </pc:docChgLst>
  <pc:docChgLst>
    <pc:chgData name="Mathias Girod" userId="f9b65fdd-594e-4e19-953b-0e0c84c3aa82" providerId="ADAL" clId="{30C8D008-FDD0-4F3E-ABDA-84223C4A74C2}"/>
    <pc:docChg chg="undo custSel delSld modSld modMainMaster">
      <pc:chgData name="Mathias Girod" userId="f9b65fdd-594e-4e19-953b-0e0c84c3aa82" providerId="ADAL" clId="{30C8D008-FDD0-4F3E-ABDA-84223C4A74C2}" dt="2024-04-04T10:10:03.505" v="23" actId="207"/>
      <pc:docMkLst>
        <pc:docMk/>
      </pc:docMkLst>
      <pc:sldChg chg="del">
        <pc:chgData name="Mathias Girod" userId="f9b65fdd-594e-4e19-953b-0e0c84c3aa82" providerId="ADAL" clId="{30C8D008-FDD0-4F3E-ABDA-84223C4A74C2}" dt="2024-04-04T10:08:35.495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30C8D008-FDD0-4F3E-ABDA-84223C4A74C2}" dt="2024-04-04T10:10:03.505" v="23" actId="20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30C8D008-FDD0-4F3E-ABDA-84223C4A74C2}" dt="2024-04-04T10:08:36.53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30C8D008-FDD0-4F3E-ABDA-84223C4A74C2}" dt="2024-04-04T10:08:37.529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30C8D008-FDD0-4F3E-ABDA-84223C4A74C2}" dt="2024-04-04T10:08:38.731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30C8D008-FDD0-4F3E-ABDA-84223C4A74C2}" dt="2024-04-04T10:08:58.796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30C8D008-FDD0-4F3E-ABDA-84223C4A74C2}" dt="2024-04-04T10:08:58.796" v="6" actId="478"/>
          <pc:sldLayoutMkLst>
            <pc:docMk/>
            <pc:sldMasterMk cId="2952255867" sldId="2147483660"/>
            <pc:sldLayoutMk cId="310971661" sldId="2147483661"/>
          </pc:sldLayoutMkLst>
        </pc:sldLayoutChg>
        <pc:sldLayoutChg chg="del">
          <pc:chgData name="Mathias Girod" userId="f9b65fdd-594e-4e19-953b-0e0c84c3aa82" providerId="ADAL" clId="{30C8D008-FDD0-4F3E-ABDA-84223C4A74C2}" dt="2024-04-04T10:08:38.731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ED5F-E65B-4002-9174-20C14004EFE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E275-1FB6-44CA-94F3-B1118183BC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22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7E275-1FB6-44CA-94F3-B1118183BC0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698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85755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07957C0-6680-E3D8-23AE-1564880C91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5" y="-267782"/>
            <a:ext cx="6955176" cy="3213292"/>
          </a:xfrm>
          <a:prstGeom prst="rect">
            <a:avLst/>
          </a:prstGeom>
        </p:spPr>
      </p:pic>
      <p:pic>
        <p:nvPicPr>
          <p:cNvPr id="16" name="Picture 15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7A11739F-DD0A-82DC-923B-E71C3F81F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E3FCD4-C7DD-4936-9F46-62ADD53EE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e8282bc9-d012-4bc8-a553-87c6a942cc89"/>
    <ds:schemaRef ds:uri="e7e64743-84de-4dc1-8f84-814f03f9b725"/>
    <ds:schemaRef ds:uri="521b6ead-e5be-4d3b-9860-b6e03b66e706"/>
    <ds:schemaRef ds:uri="http://purl.org/dc/terms/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6052</TotalTime>
  <Words>670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