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8" r:id="rId5"/>
  </p:sldIdLst>
  <p:sldSz cx="50457100" cy="3239928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204" userDrawn="1">
          <p15:clr>
            <a:srgbClr val="A4A3A4"/>
          </p15:clr>
        </p15:guide>
        <p15:guide id="2" pos="1589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B87"/>
    <a:srgbClr val="312F57"/>
    <a:srgbClr val="40E0D0"/>
    <a:srgbClr val="3A235F"/>
    <a:srgbClr val="508541"/>
    <a:srgbClr val="FFBF3F"/>
    <a:srgbClr val="826B6A"/>
    <a:srgbClr val="1A9586"/>
    <a:srgbClr val="DB0B5B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E7EBC49-683A-4C51-B8C4-167D33B20DBC}" v="2" dt="2025-02-18T10:42:30.352"/>
  </p1510:revLst>
</p1510:revInfo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20" d="100"/>
          <a:sy n="20" d="100"/>
        </p:scale>
        <p:origin x="872" y="112"/>
      </p:cViewPr>
      <p:guideLst>
        <p:guide orient="horz" pos="10204"/>
        <p:guide pos="1589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thias Girod" userId="f9b65fdd-594e-4e19-953b-0e0c84c3aa82" providerId="ADAL" clId="{E1271F4F-2995-47E7-ABBE-E07D4EC7BBF6}"/>
    <pc:docChg chg="undo redo custSel addSld delSld modSld">
      <pc:chgData name="Mathias Girod" userId="f9b65fdd-594e-4e19-953b-0e0c84c3aa82" providerId="ADAL" clId="{E1271F4F-2995-47E7-ABBE-E07D4EC7BBF6}" dt="2024-03-28T12:53:22.285" v="216" actId="478"/>
      <pc:docMkLst>
        <pc:docMk/>
      </pc:docMkLst>
      <pc:sldChg chg="modSp mod">
        <pc:chgData name="Mathias Girod" userId="f9b65fdd-594e-4e19-953b-0e0c84c3aa82" providerId="ADAL" clId="{E1271F4F-2995-47E7-ABBE-E07D4EC7BBF6}" dt="2024-03-28T12:47:18.366" v="152"/>
        <pc:sldMkLst>
          <pc:docMk/>
          <pc:sldMk cId="2456145969" sldId="257"/>
        </pc:sldMkLst>
      </pc:sldChg>
      <pc:sldChg chg="addSp delSp modSp mod">
        <pc:chgData name="Mathias Girod" userId="f9b65fdd-594e-4e19-953b-0e0c84c3aa82" providerId="ADAL" clId="{E1271F4F-2995-47E7-ABBE-E07D4EC7BBF6}" dt="2024-03-28T12:46:16.578" v="146" actId="20577"/>
        <pc:sldMkLst>
          <pc:docMk/>
          <pc:sldMk cId="1681128283" sldId="258"/>
        </pc:sldMkLst>
      </pc:sldChg>
      <pc:sldChg chg="addSp modSp mod">
        <pc:chgData name="Mathias Girod" userId="f9b65fdd-594e-4e19-953b-0e0c84c3aa82" providerId="ADAL" clId="{E1271F4F-2995-47E7-ABBE-E07D4EC7BBF6}" dt="2024-03-28T12:46:34.586" v="147" actId="20577"/>
        <pc:sldMkLst>
          <pc:docMk/>
          <pc:sldMk cId="307068053" sldId="260"/>
        </pc:sldMkLst>
      </pc:sldChg>
      <pc:sldChg chg="delSp modSp mod">
        <pc:chgData name="Mathias Girod" userId="f9b65fdd-594e-4e19-953b-0e0c84c3aa82" providerId="ADAL" clId="{E1271F4F-2995-47E7-ABBE-E07D4EC7BBF6}" dt="2024-03-28T12:53:22.285" v="216" actId="478"/>
        <pc:sldMkLst>
          <pc:docMk/>
          <pc:sldMk cId="476461567" sldId="314"/>
        </pc:sldMkLst>
      </pc:sldChg>
      <pc:sldChg chg="delSp modSp mod">
        <pc:chgData name="Mathias Girod" userId="f9b65fdd-594e-4e19-953b-0e0c84c3aa82" providerId="ADAL" clId="{E1271F4F-2995-47E7-ABBE-E07D4EC7BBF6}" dt="2024-03-28T12:52:59.521" v="212" actId="478"/>
        <pc:sldMkLst>
          <pc:docMk/>
          <pc:sldMk cId="2956990771" sldId="315"/>
        </pc:sldMkLst>
      </pc:sldChg>
      <pc:sldChg chg="del">
        <pc:chgData name="Mathias Girod" userId="f9b65fdd-594e-4e19-953b-0e0c84c3aa82" providerId="ADAL" clId="{E1271F4F-2995-47E7-ABBE-E07D4EC7BBF6}" dt="2024-03-28T12:27:44.453" v="2" actId="2696"/>
        <pc:sldMkLst>
          <pc:docMk/>
          <pc:sldMk cId="3914439698" sldId="316"/>
        </pc:sldMkLst>
      </pc:sldChg>
      <pc:sldChg chg="add del">
        <pc:chgData name="Mathias Girod" userId="f9b65fdd-594e-4e19-953b-0e0c84c3aa82" providerId="ADAL" clId="{E1271F4F-2995-47E7-ABBE-E07D4EC7BBF6}" dt="2024-03-28T12:27:42.515" v="1" actId="2696"/>
        <pc:sldMkLst>
          <pc:docMk/>
          <pc:sldMk cId="3246017504" sldId="317"/>
        </pc:sldMkLst>
      </pc:sldChg>
    </pc:docChg>
  </pc:docChgLst>
  <pc:docChgLst>
    <pc:chgData name="Patricia Pochelon" userId="e248fb85-fe14-4582-ac4d-6af8b2381b69" providerId="ADAL" clId="{4D09001F-C4B9-4FA5-8BCA-AFF9F337691E}"/>
    <pc:docChg chg="undo custSel addSld delSld modSld sldOrd">
      <pc:chgData name="Patricia Pochelon" userId="e248fb85-fe14-4582-ac4d-6af8b2381b69" providerId="ADAL" clId="{4D09001F-C4B9-4FA5-8BCA-AFF9F337691E}" dt="2023-12-22T09:50:49.389" v="1434" actId="20577"/>
      <pc:docMkLst>
        <pc:docMk/>
      </pc:docMkLst>
      <pc:sldChg chg="del">
        <pc:chgData name="Patricia Pochelon" userId="e248fb85-fe14-4582-ac4d-6af8b2381b69" providerId="ADAL" clId="{4D09001F-C4B9-4FA5-8BCA-AFF9F337691E}" dt="2023-12-22T09:35:22.925" v="1384" actId="47"/>
        <pc:sldMkLst>
          <pc:docMk/>
          <pc:sldMk cId="262102943" sldId="256"/>
        </pc:sldMkLst>
      </pc:sldChg>
      <pc:sldChg chg="addSp delSp modSp mod">
        <pc:chgData name="Patricia Pochelon" userId="e248fb85-fe14-4582-ac4d-6af8b2381b69" providerId="ADAL" clId="{4D09001F-C4B9-4FA5-8BCA-AFF9F337691E}" dt="2023-12-22T09:49:34.788" v="1421" actId="1076"/>
        <pc:sldMkLst>
          <pc:docMk/>
          <pc:sldMk cId="2456145969" sldId="257"/>
        </pc:sldMkLst>
      </pc:sldChg>
      <pc:sldChg chg="addSp delSp modSp mod ord">
        <pc:chgData name="Patricia Pochelon" userId="e248fb85-fe14-4582-ac4d-6af8b2381b69" providerId="ADAL" clId="{4D09001F-C4B9-4FA5-8BCA-AFF9F337691E}" dt="2023-12-22T09:50:49.389" v="1434" actId="20577"/>
        <pc:sldMkLst>
          <pc:docMk/>
          <pc:sldMk cId="1681128283" sldId="258"/>
        </pc:sldMkLst>
      </pc:sldChg>
      <pc:sldChg chg="del">
        <pc:chgData name="Patricia Pochelon" userId="e248fb85-fe14-4582-ac4d-6af8b2381b69" providerId="ADAL" clId="{4D09001F-C4B9-4FA5-8BCA-AFF9F337691E}" dt="2023-12-22T08:01:02.225" v="77" actId="47"/>
        <pc:sldMkLst>
          <pc:docMk/>
          <pc:sldMk cId="1195749364" sldId="259"/>
        </pc:sldMkLst>
      </pc:sldChg>
      <pc:sldChg chg="addSp delSp modSp mod">
        <pc:chgData name="Patricia Pochelon" userId="e248fb85-fe14-4582-ac4d-6af8b2381b69" providerId="ADAL" clId="{4D09001F-C4B9-4FA5-8BCA-AFF9F337691E}" dt="2023-12-22T09:50:32.382" v="1432" actId="1076"/>
        <pc:sldMkLst>
          <pc:docMk/>
          <pc:sldMk cId="307068053" sldId="260"/>
        </pc:sldMkLst>
      </pc:sldChg>
      <pc:sldChg chg="addSp modSp del">
        <pc:chgData name="Patricia Pochelon" userId="e248fb85-fe14-4582-ac4d-6af8b2381b69" providerId="ADAL" clId="{4D09001F-C4B9-4FA5-8BCA-AFF9F337691E}" dt="2023-12-22T09:37:55.750" v="1411" actId="47"/>
        <pc:sldMkLst>
          <pc:docMk/>
          <pc:sldMk cId="3184346944" sldId="312"/>
        </pc:sldMkLst>
      </pc:sldChg>
      <pc:sldChg chg="addSp modSp del">
        <pc:chgData name="Patricia Pochelon" userId="e248fb85-fe14-4582-ac4d-6af8b2381b69" providerId="ADAL" clId="{4D09001F-C4B9-4FA5-8BCA-AFF9F337691E}" dt="2023-12-22T09:37:58.376" v="1412" actId="47"/>
        <pc:sldMkLst>
          <pc:docMk/>
          <pc:sldMk cId="4285841907" sldId="313"/>
        </pc:sldMkLst>
      </pc:sldChg>
      <pc:sldChg chg="addSp delSp modSp mod ord">
        <pc:chgData name="Patricia Pochelon" userId="e248fb85-fe14-4582-ac4d-6af8b2381b69" providerId="ADAL" clId="{4D09001F-C4B9-4FA5-8BCA-AFF9F337691E}" dt="2023-12-22T08:48:11.365" v="621" actId="1076"/>
        <pc:sldMkLst>
          <pc:docMk/>
          <pc:sldMk cId="476461567" sldId="314"/>
        </pc:sldMkLst>
      </pc:sldChg>
      <pc:sldChg chg="addSp delSp modSp add mod">
        <pc:chgData name="Patricia Pochelon" userId="e248fb85-fe14-4582-ac4d-6af8b2381b69" providerId="ADAL" clId="{4D09001F-C4B9-4FA5-8BCA-AFF9F337691E}" dt="2023-12-22T08:35:23.873" v="520" actId="1076"/>
        <pc:sldMkLst>
          <pc:docMk/>
          <pc:sldMk cId="2956990771" sldId="315"/>
        </pc:sldMkLst>
      </pc:sldChg>
      <pc:sldChg chg="addSp delSp modSp new mod ord">
        <pc:chgData name="Patricia Pochelon" userId="e248fb85-fe14-4582-ac4d-6af8b2381b69" providerId="ADAL" clId="{4D09001F-C4B9-4FA5-8BCA-AFF9F337691E}" dt="2023-12-22T09:34:16.677" v="1382" actId="14100"/>
        <pc:sldMkLst>
          <pc:docMk/>
          <pc:sldMk cId="3914439698" sldId="316"/>
        </pc:sldMkLst>
      </pc:sldChg>
      <pc:sldChg chg="addSp delSp modSp new del mod">
        <pc:chgData name="Patricia Pochelon" userId="e248fb85-fe14-4582-ac4d-6af8b2381b69" providerId="ADAL" clId="{4D09001F-C4B9-4FA5-8BCA-AFF9F337691E}" dt="2023-12-22T09:34:35.269" v="1383" actId="47"/>
        <pc:sldMkLst>
          <pc:docMk/>
          <pc:sldMk cId="2813073467" sldId="317"/>
        </pc:sldMkLst>
      </pc:sldChg>
    </pc:docChg>
  </pc:docChgLst>
  <pc:docChgLst>
    <pc:chgData name="Mathias Girod" userId="f9b65fdd-594e-4e19-953b-0e0c84c3aa82" providerId="ADAL" clId="{9E150D01-1B7A-49A0-9CF0-52E37C508FD0}"/>
    <pc:docChg chg="undo custSel modSld">
      <pc:chgData name="Mathias Girod" userId="f9b65fdd-594e-4e19-953b-0e0c84c3aa82" providerId="ADAL" clId="{9E150D01-1B7A-49A0-9CF0-52E37C508FD0}" dt="2024-04-02T09:11:49.953" v="90" actId="207"/>
      <pc:docMkLst>
        <pc:docMk/>
      </pc:docMkLst>
      <pc:sldChg chg="modSp mod">
        <pc:chgData name="Mathias Girod" userId="f9b65fdd-594e-4e19-953b-0e0c84c3aa82" providerId="ADAL" clId="{9E150D01-1B7A-49A0-9CF0-52E37C508FD0}" dt="2024-04-02T09:01:21.953" v="7" actId="207"/>
        <pc:sldMkLst>
          <pc:docMk/>
          <pc:sldMk cId="2456145969" sldId="257"/>
        </pc:sldMkLst>
      </pc:sldChg>
      <pc:sldChg chg="modSp mod">
        <pc:chgData name="Mathias Girod" userId="f9b65fdd-594e-4e19-953b-0e0c84c3aa82" providerId="ADAL" clId="{9E150D01-1B7A-49A0-9CF0-52E37C508FD0}" dt="2024-04-02T09:06:46.287" v="38" actId="12385"/>
        <pc:sldMkLst>
          <pc:docMk/>
          <pc:sldMk cId="1681128283" sldId="258"/>
        </pc:sldMkLst>
      </pc:sldChg>
      <pc:sldChg chg="modSp mod">
        <pc:chgData name="Mathias Girod" userId="f9b65fdd-594e-4e19-953b-0e0c84c3aa82" providerId="ADAL" clId="{9E150D01-1B7A-49A0-9CF0-52E37C508FD0}" dt="2024-04-02T09:05:26.483" v="22" actId="1076"/>
        <pc:sldMkLst>
          <pc:docMk/>
          <pc:sldMk cId="307068053" sldId="260"/>
        </pc:sldMkLst>
      </pc:sldChg>
      <pc:sldChg chg="modSp mod">
        <pc:chgData name="Mathias Girod" userId="f9b65fdd-594e-4e19-953b-0e0c84c3aa82" providerId="ADAL" clId="{9E150D01-1B7A-49A0-9CF0-52E37C508FD0}" dt="2024-04-02T09:09:21.758" v="69" actId="207"/>
        <pc:sldMkLst>
          <pc:docMk/>
          <pc:sldMk cId="476461567" sldId="314"/>
        </pc:sldMkLst>
      </pc:sldChg>
      <pc:sldChg chg="modSp mod">
        <pc:chgData name="Mathias Girod" userId="f9b65fdd-594e-4e19-953b-0e0c84c3aa82" providerId="ADAL" clId="{9E150D01-1B7A-49A0-9CF0-52E37C508FD0}" dt="2024-04-02T09:11:49.953" v="90" actId="207"/>
        <pc:sldMkLst>
          <pc:docMk/>
          <pc:sldMk cId="2956990771" sldId="315"/>
        </pc:sldMkLst>
      </pc:sldChg>
    </pc:docChg>
  </pc:docChgLst>
  <pc:docChgLst>
    <pc:chgData name="Patricia Pochelon" userId="e248fb85-fe14-4582-ac4d-6af8b2381b69" providerId="ADAL" clId="{287278CC-790A-4DD6-B6CD-FCA3DDED3848}"/>
    <pc:docChg chg="custSel modSld">
      <pc:chgData name="Patricia Pochelon" userId="e248fb85-fe14-4582-ac4d-6af8b2381b69" providerId="ADAL" clId="{287278CC-790A-4DD6-B6CD-FCA3DDED3848}" dt="2024-03-27T08:24:22.197" v="177" actId="207"/>
      <pc:docMkLst>
        <pc:docMk/>
      </pc:docMkLst>
      <pc:sldChg chg="addSp delSp modSp mod">
        <pc:chgData name="Patricia Pochelon" userId="e248fb85-fe14-4582-ac4d-6af8b2381b69" providerId="ADAL" clId="{287278CC-790A-4DD6-B6CD-FCA3DDED3848}" dt="2024-03-27T08:11:56.091" v="165" actId="1076"/>
        <pc:sldMkLst>
          <pc:docMk/>
          <pc:sldMk cId="2456145969" sldId="257"/>
        </pc:sldMkLst>
      </pc:sldChg>
      <pc:sldChg chg="addSp delSp modSp mod">
        <pc:chgData name="Patricia Pochelon" userId="e248fb85-fe14-4582-ac4d-6af8b2381b69" providerId="ADAL" clId="{287278CC-790A-4DD6-B6CD-FCA3DDED3848}" dt="2024-03-27T08:24:22.197" v="177" actId="207"/>
        <pc:sldMkLst>
          <pc:docMk/>
          <pc:sldMk cId="1681128283" sldId="258"/>
        </pc:sldMkLst>
      </pc:sldChg>
      <pc:sldChg chg="modSp mod">
        <pc:chgData name="Patricia Pochelon" userId="e248fb85-fe14-4582-ac4d-6af8b2381b69" providerId="ADAL" clId="{287278CC-790A-4DD6-B6CD-FCA3DDED3848}" dt="2024-03-27T08:23:19.138" v="172" actId="1076"/>
        <pc:sldMkLst>
          <pc:docMk/>
          <pc:sldMk cId="307068053" sldId="260"/>
        </pc:sldMkLst>
      </pc:sldChg>
      <pc:sldChg chg="addSp delSp modSp mod">
        <pc:chgData name="Patricia Pochelon" userId="e248fb85-fe14-4582-ac4d-6af8b2381b69" providerId="ADAL" clId="{287278CC-790A-4DD6-B6CD-FCA3DDED3848}" dt="2024-03-27T08:11:08.493" v="157" actId="207"/>
        <pc:sldMkLst>
          <pc:docMk/>
          <pc:sldMk cId="2956990771" sldId="315"/>
        </pc:sldMkLst>
      </pc:sldChg>
      <pc:sldChg chg="addSp delSp modSp mod">
        <pc:chgData name="Patricia Pochelon" userId="e248fb85-fe14-4582-ac4d-6af8b2381b69" providerId="ADAL" clId="{287278CC-790A-4DD6-B6CD-FCA3DDED3848}" dt="2024-03-27T08:18:31.844" v="168" actId="1076"/>
        <pc:sldMkLst>
          <pc:docMk/>
          <pc:sldMk cId="3914439698" sldId="316"/>
        </pc:sldMkLst>
      </pc:sldChg>
    </pc:docChg>
  </pc:docChgLst>
  <pc:docChgLst>
    <pc:chgData name="Mathias Girod" userId="f9b65fdd-594e-4e19-953b-0e0c84c3aa82" providerId="ADAL" clId="{7DDD017E-B4A9-4851-9C07-429A56BD5C8E}"/>
    <pc:docChg chg="custSel modSld">
      <pc:chgData name="Mathias Girod" userId="f9b65fdd-594e-4e19-953b-0e0c84c3aa82" providerId="ADAL" clId="{7DDD017E-B4A9-4851-9C07-429A56BD5C8E}" dt="2024-04-02T07:49:06.560" v="2" actId="14100"/>
      <pc:docMkLst>
        <pc:docMk/>
      </pc:docMkLst>
      <pc:sldChg chg="delSp modSp mod">
        <pc:chgData name="Mathias Girod" userId="f9b65fdd-594e-4e19-953b-0e0c84c3aa82" providerId="ADAL" clId="{7DDD017E-B4A9-4851-9C07-429A56BD5C8E}" dt="2024-04-02T07:49:06.560" v="2" actId="14100"/>
        <pc:sldMkLst>
          <pc:docMk/>
          <pc:sldMk cId="2956990771" sldId="315"/>
        </pc:sldMkLst>
      </pc:sldChg>
    </pc:docChg>
  </pc:docChgLst>
  <pc:docChgLst>
    <pc:chgData name="Mathias Girod" userId="f9b65fdd-594e-4e19-953b-0e0c84c3aa82" providerId="ADAL" clId="{58E04DCE-F45A-420D-83FE-CE90C098811D}"/>
    <pc:docChg chg="modSld">
      <pc:chgData name="Mathias Girod" userId="f9b65fdd-594e-4e19-953b-0e0c84c3aa82" providerId="ADAL" clId="{58E04DCE-F45A-420D-83FE-CE90C098811D}" dt="2024-04-02T11:37:40.080" v="100"/>
      <pc:docMkLst>
        <pc:docMk/>
      </pc:docMkLst>
      <pc:sldChg chg="modSp mod">
        <pc:chgData name="Mathias Girod" userId="f9b65fdd-594e-4e19-953b-0e0c84c3aa82" providerId="ADAL" clId="{58E04DCE-F45A-420D-83FE-CE90C098811D}" dt="2024-04-02T09:39:58.158" v="4" actId="12385"/>
        <pc:sldMkLst>
          <pc:docMk/>
          <pc:sldMk cId="2456145969" sldId="257"/>
        </pc:sldMkLst>
      </pc:sldChg>
      <pc:sldChg chg="modSp mod modTransition">
        <pc:chgData name="Mathias Girod" userId="f9b65fdd-594e-4e19-953b-0e0c84c3aa82" providerId="ADAL" clId="{58E04DCE-F45A-420D-83FE-CE90C098811D}" dt="2024-04-02T11:37:02.900" v="90"/>
        <pc:sldMkLst>
          <pc:docMk/>
          <pc:sldMk cId="1681128283" sldId="258"/>
        </pc:sldMkLst>
      </pc:sldChg>
      <pc:sldChg chg="modSp mod modTransition">
        <pc:chgData name="Mathias Girod" userId="f9b65fdd-594e-4e19-953b-0e0c84c3aa82" providerId="ADAL" clId="{58E04DCE-F45A-420D-83FE-CE90C098811D}" dt="2024-04-02T11:36:44.588" v="87"/>
        <pc:sldMkLst>
          <pc:docMk/>
          <pc:sldMk cId="307068053" sldId="260"/>
        </pc:sldMkLst>
      </pc:sldChg>
      <pc:sldChg chg="modSp mod modTransition">
        <pc:chgData name="Mathias Girod" userId="f9b65fdd-594e-4e19-953b-0e0c84c3aa82" providerId="ADAL" clId="{58E04DCE-F45A-420D-83FE-CE90C098811D}" dt="2024-04-02T11:37:40.080" v="100"/>
        <pc:sldMkLst>
          <pc:docMk/>
          <pc:sldMk cId="476461567" sldId="314"/>
        </pc:sldMkLst>
      </pc:sldChg>
      <pc:sldChg chg="modSp mod">
        <pc:chgData name="Mathias Girod" userId="f9b65fdd-594e-4e19-953b-0e0c84c3aa82" providerId="ADAL" clId="{58E04DCE-F45A-420D-83FE-CE90C098811D}" dt="2024-04-02T09:46:58.282" v="74" actId="12385"/>
        <pc:sldMkLst>
          <pc:docMk/>
          <pc:sldMk cId="2956990771" sldId="315"/>
        </pc:sldMkLst>
      </pc:sldChg>
    </pc:docChg>
  </pc:docChgLst>
  <pc:docChgLst>
    <pc:chgData name="Patricia Pochelon" userId="4826ca98-9821-4559-95f0-067a3b3df10b" providerId="ADAL" clId="{4E7EBC49-683A-4C51-B8C4-167D33B20DBC}"/>
    <pc:docChg chg="undo custSel modSld">
      <pc:chgData name="Patricia Pochelon" userId="4826ca98-9821-4559-95f0-067a3b3df10b" providerId="ADAL" clId="{4E7EBC49-683A-4C51-B8C4-167D33B20DBC}" dt="2025-02-18T10:43:30.226" v="18" actId="20577"/>
      <pc:docMkLst>
        <pc:docMk/>
      </pc:docMkLst>
      <pc:sldChg chg="addSp delSp modSp mod">
        <pc:chgData name="Patricia Pochelon" userId="4826ca98-9821-4559-95f0-067a3b3df10b" providerId="ADAL" clId="{4E7EBC49-683A-4C51-B8C4-167D33B20DBC}" dt="2025-02-18T10:43:30.226" v="18" actId="20577"/>
        <pc:sldMkLst>
          <pc:docMk/>
          <pc:sldMk cId="1681128283" sldId="258"/>
        </pc:sldMkLst>
        <pc:spChg chg="mod">
          <ac:chgData name="Patricia Pochelon" userId="4826ca98-9821-4559-95f0-067a3b3df10b" providerId="ADAL" clId="{4E7EBC49-683A-4C51-B8C4-167D33B20DBC}" dt="2025-02-18T10:42:11.748" v="0" actId="14100"/>
          <ac:spMkLst>
            <pc:docMk/>
            <pc:sldMk cId="1681128283" sldId="258"/>
            <ac:spMk id="4" creationId="{26410197-1AE1-C3AB-7F35-E4FFC939B67F}"/>
          </ac:spMkLst>
        </pc:spChg>
        <pc:spChg chg="mod">
          <ac:chgData name="Patricia Pochelon" userId="4826ca98-9821-4559-95f0-067a3b3df10b" providerId="ADAL" clId="{4E7EBC49-683A-4C51-B8C4-167D33B20DBC}" dt="2025-02-18T10:43:26.865" v="13" actId="20577"/>
          <ac:spMkLst>
            <pc:docMk/>
            <pc:sldMk cId="1681128283" sldId="258"/>
            <ac:spMk id="7" creationId="{112DEFD3-C973-EABE-BEA0-0D991203463D}"/>
          </ac:spMkLst>
        </pc:spChg>
        <pc:spChg chg="mod">
          <ac:chgData name="Patricia Pochelon" userId="4826ca98-9821-4559-95f0-067a3b3df10b" providerId="ADAL" clId="{4E7EBC49-683A-4C51-B8C4-167D33B20DBC}" dt="2025-02-18T10:43:28.687" v="17" actId="20577"/>
          <ac:spMkLst>
            <pc:docMk/>
            <pc:sldMk cId="1681128283" sldId="258"/>
            <ac:spMk id="18" creationId="{603B50B6-50EF-5C42-BEBF-C22503373161}"/>
          </ac:spMkLst>
        </pc:spChg>
        <pc:spChg chg="mod">
          <ac:chgData name="Patricia Pochelon" userId="4826ca98-9821-4559-95f0-067a3b3df10b" providerId="ADAL" clId="{4E7EBC49-683A-4C51-B8C4-167D33B20DBC}" dt="2025-02-18T10:43:30.226" v="18" actId="20577"/>
          <ac:spMkLst>
            <pc:docMk/>
            <pc:sldMk cId="1681128283" sldId="258"/>
            <ac:spMk id="22" creationId="{32E15B4F-E475-7F2C-BEA3-8D3CB15A9C72}"/>
          </ac:spMkLst>
        </pc:spChg>
        <pc:spChg chg="mod">
          <ac:chgData name="Patricia Pochelon" userId="4826ca98-9821-4559-95f0-067a3b3df10b" providerId="ADAL" clId="{4E7EBC49-683A-4C51-B8C4-167D33B20DBC}" dt="2025-02-18T10:43:28.161" v="16" actId="20577"/>
          <ac:spMkLst>
            <pc:docMk/>
            <pc:sldMk cId="1681128283" sldId="258"/>
            <ac:spMk id="44" creationId="{97E051BA-905B-18EC-A1EC-BD026DFC872B}"/>
          </ac:spMkLst>
        </pc:spChg>
        <pc:spChg chg="mod">
          <ac:chgData name="Patricia Pochelon" userId="4826ca98-9821-4559-95f0-067a3b3df10b" providerId="ADAL" clId="{4E7EBC49-683A-4C51-B8C4-167D33B20DBC}" dt="2025-02-18T10:42:47.684" v="6" actId="207"/>
          <ac:spMkLst>
            <pc:docMk/>
            <pc:sldMk cId="1681128283" sldId="258"/>
            <ac:spMk id="55" creationId="{82C31730-46DB-3FDB-05F9-0BB06CEFE0DB}"/>
          </ac:spMkLst>
        </pc:spChg>
        <pc:graphicFrameChg chg="modGraphic">
          <ac:chgData name="Patricia Pochelon" userId="4826ca98-9821-4559-95f0-067a3b3df10b" providerId="ADAL" clId="{4E7EBC49-683A-4C51-B8C4-167D33B20DBC}" dt="2025-02-18T10:42:37.834" v="5" actId="207"/>
          <ac:graphicFrameMkLst>
            <pc:docMk/>
            <pc:sldMk cId="1681128283" sldId="258"/>
            <ac:graphicFrameMk id="53" creationId="{982F68AE-D4B9-95D0-22E0-35F4D4C8492C}"/>
          </ac:graphicFrameMkLst>
        </pc:graphicFrameChg>
        <pc:picChg chg="add mod">
          <ac:chgData name="Patricia Pochelon" userId="4826ca98-9821-4559-95f0-067a3b3df10b" providerId="ADAL" clId="{4E7EBC49-683A-4C51-B8C4-167D33B20DBC}" dt="2025-02-18T10:42:30.352" v="4"/>
          <ac:picMkLst>
            <pc:docMk/>
            <pc:sldMk cId="1681128283" sldId="258"/>
            <ac:picMk id="2" creationId="{92F0ADFC-486C-A399-AB0A-34954DE22455}"/>
          </ac:picMkLst>
        </pc:picChg>
        <pc:picChg chg="del">
          <ac:chgData name="Patricia Pochelon" userId="4826ca98-9821-4559-95f0-067a3b3df10b" providerId="ADAL" clId="{4E7EBC49-683A-4C51-B8C4-167D33B20DBC}" dt="2025-02-18T10:42:13.554" v="1" actId="478"/>
          <ac:picMkLst>
            <pc:docMk/>
            <pc:sldMk cId="1681128283" sldId="258"/>
            <ac:picMk id="14" creationId="{E9748380-45C1-C941-D5E4-E32247BBBAD4}"/>
          </ac:picMkLst>
        </pc:picChg>
        <pc:picChg chg="add mod">
          <ac:chgData name="Patricia Pochelon" userId="4826ca98-9821-4559-95f0-067a3b3df10b" providerId="ADAL" clId="{4E7EBC49-683A-4C51-B8C4-167D33B20DBC}" dt="2025-02-18T10:42:23.346" v="3" actId="1076"/>
          <ac:picMkLst>
            <pc:docMk/>
            <pc:sldMk cId="1681128283" sldId="258"/>
            <ac:picMk id="41" creationId="{E81717B2-B6CB-4792-357D-5158AB503F09}"/>
          </ac:picMkLst>
        </pc:picChg>
      </pc:sldChg>
    </pc:docChg>
  </pc:docChgLst>
  <pc:docChgLst>
    <pc:chgData name="Mathias Girod" userId="f9b65fdd-594e-4e19-953b-0e0c84c3aa82" providerId="ADAL" clId="{C624443A-8477-4DAA-B9AA-483DE9B25C5E}"/>
    <pc:docChg chg="custSel delSld modSld modMainMaster">
      <pc:chgData name="Mathias Girod" userId="f9b65fdd-594e-4e19-953b-0e0c84c3aa82" providerId="ADAL" clId="{C624443A-8477-4DAA-B9AA-483DE9B25C5E}" dt="2024-04-04T09:57:11.422" v="23" actId="207"/>
      <pc:docMkLst>
        <pc:docMk/>
      </pc:docMkLst>
      <pc:sldChg chg="del">
        <pc:chgData name="Mathias Girod" userId="f9b65fdd-594e-4e19-953b-0e0c84c3aa82" providerId="ADAL" clId="{C624443A-8477-4DAA-B9AA-483DE9B25C5E}" dt="2024-04-04T09:54:46.915" v="15" actId="47"/>
        <pc:sldMkLst>
          <pc:docMk/>
          <pc:sldMk cId="2456145969" sldId="257"/>
        </pc:sldMkLst>
      </pc:sldChg>
      <pc:sldChg chg="modSp mod modTransition">
        <pc:chgData name="Mathias Girod" userId="f9b65fdd-594e-4e19-953b-0e0c84c3aa82" providerId="ADAL" clId="{C624443A-8477-4DAA-B9AA-483DE9B25C5E}" dt="2024-04-04T09:57:11.422" v="23" actId="207"/>
        <pc:sldMkLst>
          <pc:docMk/>
          <pc:sldMk cId="1681128283" sldId="258"/>
        </pc:sldMkLst>
      </pc:sldChg>
      <pc:sldChg chg="modSp del mod modTransition">
        <pc:chgData name="Mathias Girod" userId="f9b65fdd-594e-4e19-953b-0e0c84c3aa82" providerId="ADAL" clId="{C624443A-8477-4DAA-B9AA-483DE9B25C5E}" dt="2024-04-04T09:54:44.353" v="14" actId="47"/>
        <pc:sldMkLst>
          <pc:docMk/>
          <pc:sldMk cId="307068053" sldId="260"/>
        </pc:sldMkLst>
      </pc:sldChg>
      <pc:sldChg chg="del">
        <pc:chgData name="Mathias Girod" userId="f9b65fdd-594e-4e19-953b-0e0c84c3aa82" providerId="ADAL" clId="{C624443A-8477-4DAA-B9AA-483DE9B25C5E}" dt="2024-04-04T09:55:01.070" v="16" actId="47"/>
        <pc:sldMkLst>
          <pc:docMk/>
          <pc:sldMk cId="476461567" sldId="314"/>
        </pc:sldMkLst>
      </pc:sldChg>
      <pc:sldChg chg="del">
        <pc:chgData name="Mathias Girod" userId="f9b65fdd-594e-4e19-953b-0e0c84c3aa82" providerId="ADAL" clId="{C624443A-8477-4DAA-B9AA-483DE9B25C5E}" dt="2024-04-04T09:55:01.681" v="17" actId="47"/>
        <pc:sldMkLst>
          <pc:docMk/>
          <pc:sldMk cId="2956990771" sldId="315"/>
        </pc:sldMkLst>
      </pc:sldChg>
      <pc:sldMasterChg chg="delSldLayout modSldLayout">
        <pc:chgData name="Mathias Girod" userId="f9b65fdd-594e-4e19-953b-0e0c84c3aa82" providerId="ADAL" clId="{C624443A-8477-4DAA-B9AA-483DE9B25C5E}" dt="2024-04-04T09:56:45.567" v="22" actId="478"/>
        <pc:sldMasterMkLst>
          <pc:docMk/>
          <pc:sldMasterMk cId="2952255867" sldId="2147483660"/>
        </pc:sldMasterMkLst>
        <pc:sldLayoutChg chg="delSp modSp mod">
          <pc:chgData name="Mathias Girod" userId="f9b65fdd-594e-4e19-953b-0e0c84c3aa82" providerId="ADAL" clId="{C624443A-8477-4DAA-B9AA-483DE9B25C5E}" dt="2024-04-04T09:56:45.567" v="22" actId="478"/>
          <pc:sldLayoutMkLst>
            <pc:docMk/>
            <pc:sldMasterMk cId="2952255867" sldId="2147483660"/>
            <pc:sldLayoutMk cId="310971661" sldId="2147483661"/>
          </pc:sldLayoutMkLst>
        </pc:sldLayoutChg>
        <pc:sldLayoutChg chg="del">
          <pc:chgData name="Mathias Girod" userId="f9b65fdd-594e-4e19-953b-0e0c84c3aa82" providerId="ADAL" clId="{C624443A-8477-4DAA-B9AA-483DE9B25C5E}" dt="2024-04-04T09:55:01.681" v="17" actId="47"/>
          <pc:sldLayoutMkLst>
            <pc:docMk/>
            <pc:sldMasterMk cId="2952255867" sldId="2147483660"/>
            <pc:sldLayoutMk cId="1422371659" sldId="2147483662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09716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68926" y="1724964"/>
            <a:ext cx="43519249" cy="62623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68926" y="8624810"/>
            <a:ext cx="43519249" cy="205570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68925" y="30029342"/>
            <a:ext cx="11352848" cy="17249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96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7A25CA-8D73-4526-A7F4-BC51A2FC6237}" type="datetimeFigureOut">
              <a:rPr lang="en-CH" smtClean="0"/>
              <a:t>18/02/2025</a:t>
            </a:fld>
            <a:endParaRPr lang="en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713915" y="30029342"/>
            <a:ext cx="17029271" cy="17249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96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635327" y="30029342"/>
            <a:ext cx="11352848" cy="17249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96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761D4E-0819-46BC-8006-CAF6D7A5CF5A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952255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3784244" rtl="0" eaLnBrk="1" latinLnBrk="0" hangingPunct="1">
        <a:lnSpc>
          <a:spcPct val="90000"/>
        </a:lnSpc>
        <a:spcBef>
          <a:spcPct val="0"/>
        </a:spcBef>
        <a:buNone/>
        <a:defRPr sz="1820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946061" indent="-946061" algn="l" defTabSz="3784244" rtl="0" eaLnBrk="1" latinLnBrk="0" hangingPunct="1">
        <a:lnSpc>
          <a:spcPct val="90000"/>
        </a:lnSpc>
        <a:spcBef>
          <a:spcPts val="4139"/>
        </a:spcBef>
        <a:buFont typeface="Arial" panose="020B0604020202020204" pitchFamily="34" charset="0"/>
        <a:buChar char="•"/>
        <a:defRPr sz="11588" kern="1200">
          <a:solidFill>
            <a:schemeClr val="tx1"/>
          </a:solidFill>
          <a:latin typeface="+mn-lt"/>
          <a:ea typeface="+mn-ea"/>
          <a:cs typeface="+mn-cs"/>
        </a:defRPr>
      </a:lvl1pPr>
      <a:lvl2pPr marL="2838183" indent="-946061" algn="l" defTabSz="3784244" rtl="0" eaLnBrk="1" latinLnBrk="0" hangingPunct="1">
        <a:lnSpc>
          <a:spcPct val="90000"/>
        </a:lnSpc>
        <a:spcBef>
          <a:spcPts val="2069"/>
        </a:spcBef>
        <a:buFont typeface="Arial" panose="020B0604020202020204" pitchFamily="34" charset="0"/>
        <a:buChar char="•"/>
        <a:defRPr sz="9932" kern="1200">
          <a:solidFill>
            <a:schemeClr val="tx1"/>
          </a:solidFill>
          <a:latin typeface="+mn-lt"/>
          <a:ea typeface="+mn-ea"/>
          <a:cs typeface="+mn-cs"/>
        </a:defRPr>
      </a:lvl2pPr>
      <a:lvl3pPr marL="4730306" indent="-946061" algn="l" defTabSz="3784244" rtl="0" eaLnBrk="1" latinLnBrk="0" hangingPunct="1">
        <a:lnSpc>
          <a:spcPct val="90000"/>
        </a:lnSpc>
        <a:spcBef>
          <a:spcPts val="2069"/>
        </a:spcBef>
        <a:buFont typeface="Arial" panose="020B0604020202020204" pitchFamily="34" charset="0"/>
        <a:buChar char="•"/>
        <a:defRPr sz="8277" kern="1200">
          <a:solidFill>
            <a:schemeClr val="tx1"/>
          </a:solidFill>
          <a:latin typeface="+mn-lt"/>
          <a:ea typeface="+mn-ea"/>
          <a:cs typeface="+mn-cs"/>
        </a:defRPr>
      </a:lvl3pPr>
      <a:lvl4pPr marL="6622428" indent="-946061" algn="l" defTabSz="3784244" rtl="0" eaLnBrk="1" latinLnBrk="0" hangingPunct="1">
        <a:lnSpc>
          <a:spcPct val="90000"/>
        </a:lnSpc>
        <a:spcBef>
          <a:spcPts val="2069"/>
        </a:spcBef>
        <a:buFont typeface="Arial" panose="020B0604020202020204" pitchFamily="34" charset="0"/>
        <a:buChar char="•"/>
        <a:defRPr sz="7449" kern="1200">
          <a:solidFill>
            <a:schemeClr val="tx1"/>
          </a:solidFill>
          <a:latin typeface="+mn-lt"/>
          <a:ea typeface="+mn-ea"/>
          <a:cs typeface="+mn-cs"/>
        </a:defRPr>
      </a:lvl4pPr>
      <a:lvl5pPr marL="8514550" indent="-946061" algn="l" defTabSz="3784244" rtl="0" eaLnBrk="1" latinLnBrk="0" hangingPunct="1">
        <a:lnSpc>
          <a:spcPct val="90000"/>
        </a:lnSpc>
        <a:spcBef>
          <a:spcPts val="2069"/>
        </a:spcBef>
        <a:buFont typeface="Arial" panose="020B0604020202020204" pitchFamily="34" charset="0"/>
        <a:buChar char="•"/>
        <a:defRPr sz="7449" kern="1200">
          <a:solidFill>
            <a:schemeClr val="tx1"/>
          </a:solidFill>
          <a:latin typeface="+mn-lt"/>
          <a:ea typeface="+mn-ea"/>
          <a:cs typeface="+mn-cs"/>
        </a:defRPr>
      </a:lvl5pPr>
      <a:lvl6pPr marL="10406672" indent="-946061" algn="l" defTabSz="3784244" rtl="0" eaLnBrk="1" latinLnBrk="0" hangingPunct="1">
        <a:lnSpc>
          <a:spcPct val="90000"/>
        </a:lnSpc>
        <a:spcBef>
          <a:spcPts val="2069"/>
        </a:spcBef>
        <a:buFont typeface="Arial" panose="020B0604020202020204" pitchFamily="34" charset="0"/>
        <a:buChar char="•"/>
        <a:defRPr sz="7449" kern="1200">
          <a:solidFill>
            <a:schemeClr val="tx1"/>
          </a:solidFill>
          <a:latin typeface="+mn-lt"/>
          <a:ea typeface="+mn-ea"/>
          <a:cs typeface="+mn-cs"/>
        </a:defRPr>
      </a:lvl6pPr>
      <a:lvl7pPr marL="12298794" indent="-946061" algn="l" defTabSz="3784244" rtl="0" eaLnBrk="1" latinLnBrk="0" hangingPunct="1">
        <a:lnSpc>
          <a:spcPct val="90000"/>
        </a:lnSpc>
        <a:spcBef>
          <a:spcPts val="2069"/>
        </a:spcBef>
        <a:buFont typeface="Arial" panose="020B0604020202020204" pitchFamily="34" charset="0"/>
        <a:buChar char="•"/>
        <a:defRPr sz="7449" kern="1200">
          <a:solidFill>
            <a:schemeClr val="tx1"/>
          </a:solidFill>
          <a:latin typeface="+mn-lt"/>
          <a:ea typeface="+mn-ea"/>
          <a:cs typeface="+mn-cs"/>
        </a:defRPr>
      </a:lvl7pPr>
      <a:lvl8pPr marL="14190917" indent="-946061" algn="l" defTabSz="3784244" rtl="0" eaLnBrk="1" latinLnBrk="0" hangingPunct="1">
        <a:lnSpc>
          <a:spcPct val="90000"/>
        </a:lnSpc>
        <a:spcBef>
          <a:spcPts val="2069"/>
        </a:spcBef>
        <a:buFont typeface="Arial" panose="020B0604020202020204" pitchFamily="34" charset="0"/>
        <a:buChar char="•"/>
        <a:defRPr sz="7449" kern="1200">
          <a:solidFill>
            <a:schemeClr val="tx1"/>
          </a:solidFill>
          <a:latin typeface="+mn-lt"/>
          <a:ea typeface="+mn-ea"/>
          <a:cs typeface="+mn-cs"/>
        </a:defRPr>
      </a:lvl8pPr>
      <a:lvl9pPr marL="16083039" indent="-946061" algn="l" defTabSz="3784244" rtl="0" eaLnBrk="1" latinLnBrk="0" hangingPunct="1">
        <a:lnSpc>
          <a:spcPct val="90000"/>
        </a:lnSpc>
        <a:spcBef>
          <a:spcPts val="2069"/>
        </a:spcBef>
        <a:buFont typeface="Arial" panose="020B0604020202020204" pitchFamily="34" charset="0"/>
        <a:buChar char="•"/>
        <a:defRPr sz="744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784244" rtl="0" eaLnBrk="1" latinLnBrk="0" hangingPunct="1">
        <a:defRPr sz="7449" kern="1200">
          <a:solidFill>
            <a:schemeClr val="tx1"/>
          </a:solidFill>
          <a:latin typeface="+mn-lt"/>
          <a:ea typeface="+mn-ea"/>
          <a:cs typeface="+mn-cs"/>
        </a:defRPr>
      </a:lvl1pPr>
      <a:lvl2pPr marL="1892122" algn="l" defTabSz="3784244" rtl="0" eaLnBrk="1" latinLnBrk="0" hangingPunct="1">
        <a:defRPr sz="7449" kern="1200">
          <a:solidFill>
            <a:schemeClr val="tx1"/>
          </a:solidFill>
          <a:latin typeface="+mn-lt"/>
          <a:ea typeface="+mn-ea"/>
          <a:cs typeface="+mn-cs"/>
        </a:defRPr>
      </a:lvl2pPr>
      <a:lvl3pPr marL="3784244" algn="l" defTabSz="3784244" rtl="0" eaLnBrk="1" latinLnBrk="0" hangingPunct="1">
        <a:defRPr sz="7449" kern="1200">
          <a:solidFill>
            <a:schemeClr val="tx1"/>
          </a:solidFill>
          <a:latin typeface="+mn-lt"/>
          <a:ea typeface="+mn-ea"/>
          <a:cs typeface="+mn-cs"/>
        </a:defRPr>
      </a:lvl3pPr>
      <a:lvl4pPr marL="5676367" algn="l" defTabSz="3784244" rtl="0" eaLnBrk="1" latinLnBrk="0" hangingPunct="1">
        <a:defRPr sz="7449" kern="1200">
          <a:solidFill>
            <a:schemeClr val="tx1"/>
          </a:solidFill>
          <a:latin typeface="+mn-lt"/>
          <a:ea typeface="+mn-ea"/>
          <a:cs typeface="+mn-cs"/>
        </a:defRPr>
      </a:lvl4pPr>
      <a:lvl5pPr marL="7568489" algn="l" defTabSz="3784244" rtl="0" eaLnBrk="1" latinLnBrk="0" hangingPunct="1">
        <a:defRPr sz="7449" kern="1200">
          <a:solidFill>
            <a:schemeClr val="tx1"/>
          </a:solidFill>
          <a:latin typeface="+mn-lt"/>
          <a:ea typeface="+mn-ea"/>
          <a:cs typeface="+mn-cs"/>
        </a:defRPr>
      </a:lvl5pPr>
      <a:lvl6pPr marL="9460611" algn="l" defTabSz="3784244" rtl="0" eaLnBrk="1" latinLnBrk="0" hangingPunct="1">
        <a:defRPr sz="7449" kern="1200">
          <a:solidFill>
            <a:schemeClr val="tx1"/>
          </a:solidFill>
          <a:latin typeface="+mn-lt"/>
          <a:ea typeface="+mn-ea"/>
          <a:cs typeface="+mn-cs"/>
        </a:defRPr>
      </a:lvl6pPr>
      <a:lvl7pPr marL="11352733" algn="l" defTabSz="3784244" rtl="0" eaLnBrk="1" latinLnBrk="0" hangingPunct="1">
        <a:defRPr sz="7449" kern="1200">
          <a:solidFill>
            <a:schemeClr val="tx1"/>
          </a:solidFill>
          <a:latin typeface="+mn-lt"/>
          <a:ea typeface="+mn-ea"/>
          <a:cs typeface="+mn-cs"/>
        </a:defRPr>
      </a:lvl7pPr>
      <a:lvl8pPr marL="13244855" algn="l" defTabSz="3784244" rtl="0" eaLnBrk="1" latinLnBrk="0" hangingPunct="1">
        <a:defRPr sz="7449" kern="1200">
          <a:solidFill>
            <a:schemeClr val="tx1"/>
          </a:solidFill>
          <a:latin typeface="+mn-lt"/>
          <a:ea typeface="+mn-ea"/>
          <a:cs typeface="+mn-cs"/>
        </a:defRPr>
      </a:lvl8pPr>
      <a:lvl9pPr marL="15136978" algn="l" defTabSz="3784244" rtl="0" eaLnBrk="1" latinLnBrk="0" hangingPunct="1">
        <a:defRPr sz="744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6410197-1AE1-C3AB-7F35-E4FFC939B67F}"/>
              </a:ext>
            </a:extLst>
          </p:cNvPr>
          <p:cNvSpPr/>
          <p:nvPr/>
        </p:nvSpPr>
        <p:spPr>
          <a:xfrm>
            <a:off x="-117934" y="-1"/>
            <a:ext cx="12838165" cy="3244366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287FCCE3-1BF0-D1E6-87F2-B5D2FA6F378C}"/>
              </a:ext>
            </a:extLst>
          </p:cNvPr>
          <p:cNvGrpSpPr/>
          <p:nvPr/>
        </p:nvGrpSpPr>
        <p:grpSpPr>
          <a:xfrm>
            <a:off x="13661532" y="6849102"/>
            <a:ext cx="17070065" cy="2977739"/>
            <a:chOff x="14542049" y="7423320"/>
            <a:chExt cx="17070065" cy="2977739"/>
          </a:xfrm>
        </p:grpSpPr>
        <p:sp>
          <p:nvSpPr>
            <p:cNvPr id="6" name="Rectángulo 5">
              <a:extLst>
                <a:ext uri="{FF2B5EF4-FFF2-40B4-BE49-F238E27FC236}">
                  <a16:creationId xmlns:a16="http://schemas.microsoft.com/office/drawing/2014/main" id="{494970B5-E454-E5A1-4D50-11509E5DD563}"/>
                </a:ext>
              </a:extLst>
            </p:cNvPr>
            <p:cNvSpPr/>
            <p:nvPr/>
          </p:nvSpPr>
          <p:spPr>
            <a:xfrm>
              <a:off x="14542049" y="7423320"/>
              <a:ext cx="6772578" cy="101566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en-US" sz="6000" dirty="0">
                  <a:solidFill>
                    <a:schemeClr val="accent1">
                      <a:lumMod val="50000"/>
                    </a:schemeClr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Introduction</a:t>
              </a:r>
              <a:r>
                <a:rPr lang="en-US" sz="2000" b="1" dirty="0">
                  <a:solidFill>
                    <a:schemeClr val="accent4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s-ES" sz="2000" dirty="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7" name="Rectángulo 6">
              <a:extLst>
                <a:ext uri="{FF2B5EF4-FFF2-40B4-BE49-F238E27FC236}">
                  <a16:creationId xmlns:a16="http://schemas.microsoft.com/office/drawing/2014/main" id="{112DEFD3-C973-EABE-BEA0-0D991203463D}"/>
                </a:ext>
              </a:extLst>
            </p:cNvPr>
            <p:cNvSpPr/>
            <p:nvPr/>
          </p:nvSpPr>
          <p:spPr>
            <a:xfrm>
              <a:off x="14624525" y="8800621"/>
              <a:ext cx="16987589" cy="160043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52097" eaLnBrk="0" hangingPunct="0">
                <a:spcBef>
                  <a:spcPct val="50000"/>
                </a:spcBef>
              </a:pPr>
              <a:r>
                <a:rPr lang="en-AU" sz="2800" dirty="0">
                  <a:latin typeface="Arial" panose="020B0604020202020204" pitchFamily="34" charset="0"/>
                  <a:cs typeface="Arial" panose="020B0604020202020204" pitchFamily="34" charset="0"/>
                </a:rPr>
                <a:t>You may edit the size of the font, the sections distribution and the colour scheme if wanted. All modifications concerning the background/title display are to be done at a Master Slide level. </a:t>
              </a:r>
            </a:p>
            <a:p>
              <a:pPr defTabSz="952097" eaLnBrk="0" hangingPunct="0">
                <a:spcBef>
                  <a:spcPct val="50000"/>
                </a:spcBef>
              </a:pPr>
              <a:r>
                <a:rPr lang="en-AU" sz="2800" dirty="0">
                  <a:highlight>
                    <a:srgbClr val="FFFF00"/>
                  </a:highlight>
                  <a:latin typeface="Arial" panose="020B0604020202020204" pitchFamily="34" charset="0"/>
                  <a:cs typeface="Arial" panose="020B0604020202020204" pitchFamily="34" charset="0"/>
                </a:rPr>
                <a:t>Text size: 36-40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2DD550D3-8FA9-0946-C0FA-89090029FE7D}"/>
              </a:ext>
            </a:extLst>
          </p:cNvPr>
          <p:cNvGrpSpPr/>
          <p:nvPr/>
        </p:nvGrpSpPr>
        <p:grpSpPr>
          <a:xfrm>
            <a:off x="13771359" y="10139705"/>
            <a:ext cx="15719685" cy="3664362"/>
            <a:chOff x="14542048" y="10591706"/>
            <a:chExt cx="15719685" cy="3664362"/>
          </a:xfrm>
        </p:grpSpPr>
        <p:sp>
          <p:nvSpPr>
            <p:cNvPr id="8" name="Rectángulo 7">
              <a:extLst>
                <a:ext uri="{FF2B5EF4-FFF2-40B4-BE49-F238E27FC236}">
                  <a16:creationId xmlns:a16="http://schemas.microsoft.com/office/drawing/2014/main" id="{70694A4A-A813-6E31-4C2B-F62D735EBD16}"/>
                </a:ext>
              </a:extLst>
            </p:cNvPr>
            <p:cNvSpPr/>
            <p:nvPr/>
          </p:nvSpPr>
          <p:spPr>
            <a:xfrm>
              <a:off x="14542049" y="10591706"/>
              <a:ext cx="6772578" cy="101566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en-US" sz="6000" dirty="0">
                  <a:latin typeface="Arial Black" panose="020B0A04020102020204" pitchFamily="34" charset="0"/>
                  <a:cs typeface="Arial" panose="020B0604020202020204" pitchFamily="34" charset="0"/>
                </a:rPr>
                <a:t>Aim</a:t>
              </a:r>
              <a:r>
                <a:rPr lang="en-US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s-ES" sz="2000" dirty="0"/>
            </a:p>
          </p:txBody>
        </p:sp>
        <p:sp>
          <p:nvSpPr>
            <p:cNvPr id="10" name="Rectángulo 9">
              <a:extLst>
                <a:ext uri="{FF2B5EF4-FFF2-40B4-BE49-F238E27FC236}">
                  <a16:creationId xmlns:a16="http://schemas.microsoft.com/office/drawing/2014/main" id="{B5EF0A85-6CE4-8497-4C4B-E9348DA2F0DC}"/>
                </a:ext>
              </a:extLst>
            </p:cNvPr>
            <p:cNvSpPr/>
            <p:nvPr/>
          </p:nvSpPr>
          <p:spPr>
            <a:xfrm>
              <a:off x="14542048" y="11664589"/>
              <a:ext cx="15719685" cy="259147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en-AU" sz="2800" dirty="0">
                  <a:latin typeface="Arial" panose="020B0604020202020204" pitchFamily="34" charset="0"/>
                  <a:cs typeface="Arial" panose="020B0604020202020204" pitchFamily="34" charset="0"/>
                </a:rPr>
                <a:t>How to use this poster template…</a:t>
              </a:r>
            </a:p>
            <a:p>
              <a:pPr>
                <a:spcBef>
                  <a:spcPct val="40000"/>
                </a:spcBef>
              </a:pPr>
              <a:r>
                <a:rPr lang="en-AU" sz="2800" dirty="0">
                  <a:latin typeface="Arial" panose="020B0604020202020204" pitchFamily="34" charset="0"/>
                  <a:cs typeface="Arial" panose="020B0604020202020204" pitchFamily="34" charset="0"/>
                </a:rPr>
                <a:t>Simply highlight this text and replace it by typing in your own text, or copy and paste your text from a MS Word document or a PowerPoint slide presentation. </a:t>
              </a:r>
            </a:p>
            <a:p>
              <a:pPr>
                <a:spcBef>
                  <a:spcPct val="40000"/>
                </a:spcBef>
              </a:pPr>
              <a:r>
                <a:rPr lang="en-AU" sz="2800" dirty="0">
                  <a:latin typeface="Arial" panose="020B0604020202020204" pitchFamily="34" charset="0"/>
                  <a:cs typeface="Arial" panose="020B0604020202020204" pitchFamily="34" charset="0"/>
                </a:rPr>
                <a:t>The body text / font size should be  </a:t>
              </a:r>
              <a:r>
                <a:rPr lang="en-AU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no smaller than 20 points.</a:t>
              </a:r>
              <a:r>
                <a:rPr lang="en-AU" sz="2800" dirty="0">
                  <a:latin typeface="Arial" panose="020B0604020202020204" pitchFamily="34" charset="0"/>
                  <a:cs typeface="Arial" panose="020B0604020202020204" pitchFamily="34" charset="0"/>
                </a:rPr>
                <a:t> Try to keep body text left-aligned, do </a:t>
              </a:r>
              <a:r>
                <a:rPr lang="en-AU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not</a:t>
              </a:r>
              <a:r>
                <a:rPr lang="en-AU" sz="2800" dirty="0">
                  <a:latin typeface="Arial" panose="020B0604020202020204" pitchFamily="34" charset="0"/>
                  <a:cs typeface="Arial" panose="020B0604020202020204" pitchFamily="34" charset="0"/>
                </a:rPr>
                <a:t> justify text.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55AB367B-CC4B-C087-0046-39BCB43B6886}"/>
              </a:ext>
            </a:extLst>
          </p:cNvPr>
          <p:cNvGrpSpPr/>
          <p:nvPr/>
        </p:nvGrpSpPr>
        <p:grpSpPr>
          <a:xfrm>
            <a:off x="13737107" y="14850850"/>
            <a:ext cx="11491443" cy="5696151"/>
            <a:chOff x="14336722" y="15023029"/>
            <a:chExt cx="11491443" cy="5696151"/>
          </a:xfrm>
        </p:grpSpPr>
        <p:sp>
          <p:nvSpPr>
            <p:cNvPr id="9" name="Rectángulo 8">
              <a:extLst>
                <a:ext uri="{FF2B5EF4-FFF2-40B4-BE49-F238E27FC236}">
                  <a16:creationId xmlns:a16="http://schemas.microsoft.com/office/drawing/2014/main" id="{9ACF1F74-5053-374F-6854-91C35585739E}"/>
                </a:ext>
              </a:extLst>
            </p:cNvPr>
            <p:cNvSpPr/>
            <p:nvPr/>
          </p:nvSpPr>
          <p:spPr>
            <a:xfrm>
              <a:off x="14336723" y="15023029"/>
              <a:ext cx="6772578" cy="101566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en-US" sz="6000" dirty="0">
                  <a:latin typeface="Arial Black" panose="020B0A04020102020204" pitchFamily="34" charset="0"/>
                  <a:cs typeface="Arial" panose="020B0604020202020204" pitchFamily="34" charset="0"/>
                </a:rPr>
                <a:t>Method</a:t>
              </a:r>
              <a:endParaRPr lang="es-ES" sz="2000" dirty="0"/>
            </a:p>
          </p:txBody>
        </p:sp>
        <p:sp>
          <p:nvSpPr>
            <p:cNvPr id="11" name="Rectángulo 10">
              <a:extLst>
                <a:ext uri="{FF2B5EF4-FFF2-40B4-BE49-F238E27FC236}">
                  <a16:creationId xmlns:a16="http://schemas.microsoft.com/office/drawing/2014/main" id="{1FA1DB45-878C-FD35-6CF1-F3BFD2734D49}"/>
                </a:ext>
              </a:extLst>
            </p:cNvPr>
            <p:cNvSpPr/>
            <p:nvPr/>
          </p:nvSpPr>
          <p:spPr>
            <a:xfrm>
              <a:off x="14336722" y="16317975"/>
              <a:ext cx="11491443" cy="440120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98972" indent="-398972" defTabSz="952097" eaLnBrk="0" hangingPunct="0">
                <a:buSzPct val="60000"/>
              </a:pPr>
              <a:r>
                <a:rPr lang="en-AU" sz="2800" dirty="0">
                  <a:latin typeface="Arial" panose="020B0604020202020204" pitchFamily="34" charset="0"/>
                  <a:cs typeface="Arial" panose="020B0604020202020204" pitchFamily="34" charset="0"/>
                </a:rPr>
                <a:t>Tips for making a successful poster…</a:t>
              </a:r>
            </a:p>
            <a:p>
              <a:pPr marL="691998" indent="-691998" defTabSz="952097" eaLnBrk="0" hangingPunct="0">
                <a:buFont typeface="Arial"/>
                <a:buChar char="•"/>
              </a:pPr>
              <a:r>
                <a:rPr lang="en-AU" sz="2800" dirty="0">
                  <a:latin typeface="Arial" panose="020B0604020202020204" pitchFamily="34" charset="0"/>
                  <a:cs typeface="Arial" panose="020B0604020202020204" pitchFamily="34" charset="0"/>
                </a:rPr>
                <a:t>Re-write your paper into poster format i.e.. simplify everything, avoid data overkill. </a:t>
              </a:r>
            </a:p>
            <a:p>
              <a:pPr marL="691998" indent="-691998" defTabSz="952097" eaLnBrk="0" hangingPunct="0">
                <a:buFont typeface="Arial"/>
                <a:buChar char="•"/>
              </a:pPr>
              <a:r>
                <a:rPr lang="en-AU" sz="2800" dirty="0">
                  <a:latin typeface="Arial" panose="020B0604020202020204" pitchFamily="34" charset="0"/>
                  <a:cs typeface="Arial" panose="020B0604020202020204" pitchFamily="34" charset="0"/>
                </a:rPr>
                <a:t>Headings of more than 6 words should be in upper and lower case, not all capitals. Simplify the titles.</a:t>
              </a:r>
            </a:p>
            <a:p>
              <a:pPr marL="691998" indent="-691998" defTabSz="952097" eaLnBrk="0" hangingPunct="0">
                <a:buFont typeface="Arial"/>
                <a:buChar char="•"/>
              </a:pPr>
              <a:r>
                <a:rPr lang="en-AU" sz="2800" dirty="0">
                  <a:latin typeface="Arial" panose="020B0604020202020204" pitchFamily="34" charset="0"/>
                  <a:cs typeface="Arial" panose="020B0604020202020204" pitchFamily="34" charset="0"/>
                </a:rPr>
                <a:t>Try not to write whole sentences in capitals or underline to stress your point, use </a:t>
              </a:r>
              <a:r>
                <a:rPr lang="en-AU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bold</a:t>
              </a:r>
              <a:r>
                <a:rPr lang="en-AU" sz="2800" dirty="0">
                  <a:latin typeface="Arial" panose="020B0604020202020204" pitchFamily="34" charset="0"/>
                  <a:cs typeface="Arial" panose="020B0604020202020204" pitchFamily="34" charset="0"/>
                </a:rPr>
                <a:t> characters instead.</a:t>
              </a:r>
            </a:p>
            <a:p>
              <a:pPr marL="691998" indent="-691998" defTabSz="952097" eaLnBrk="0" hangingPunct="0">
                <a:buFont typeface="Arial"/>
                <a:buChar char="•"/>
              </a:pPr>
              <a:r>
                <a:rPr lang="en-AU" sz="2800" dirty="0">
                  <a:latin typeface="Arial" panose="020B0604020202020204" pitchFamily="34" charset="0"/>
                  <a:cs typeface="Arial" panose="020B0604020202020204" pitchFamily="34" charset="0"/>
                </a:rPr>
                <a:t>When laying out your poster, leave white space around your text. Don</a:t>
              </a:r>
              <a:r>
                <a:rPr lang="ja-JP" altLang="en-AU" sz="2800" dirty="0">
                  <a:latin typeface="Arial" panose="020B0604020202020204" pitchFamily="34" charset="0"/>
                  <a:cs typeface="Arial" panose="020B0604020202020204" pitchFamily="34" charset="0"/>
                </a:rPr>
                <a:t>’</a:t>
              </a:r>
              <a:r>
                <a:rPr lang="en-AU" sz="2800" dirty="0">
                  <a:latin typeface="Arial" panose="020B0604020202020204" pitchFamily="34" charset="0"/>
                  <a:cs typeface="Arial" panose="020B0604020202020204" pitchFamily="34" charset="0"/>
                </a:rPr>
                <a:t>t overcrowd your poster.</a:t>
              </a:r>
            </a:p>
            <a:p>
              <a:pPr marL="691998" indent="-691998" defTabSz="952097" eaLnBrk="0" hangingPunct="0">
                <a:buFont typeface="Arial"/>
                <a:buChar char="•"/>
              </a:pPr>
              <a:r>
                <a:rPr lang="en-AU" sz="2800" dirty="0">
                  <a:latin typeface="Arial" panose="020B0604020202020204" pitchFamily="34" charset="0"/>
                  <a:cs typeface="Arial" panose="020B0604020202020204" pitchFamily="34" charset="0"/>
                </a:rPr>
                <a:t>Spell check and get someone else to proof-read.</a:t>
              </a:r>
              <a:endParaRPr lang="en-US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5FC4FFF3-3DE9-471C-4EDE-7859B3C84FF8}"/>
              </a:ext>
            </a:extLst>
          </p:cNvPr>
          <p:cNvGrpSpPr/>
          <p:nvPr/>
        </p:nvGrpSpPr>
        <p:grpSpPr>
          <a:xfrm>
            <a:off x="31623202" y="24221273"/>
            <a:ext cx="17595430" cy="2357444"/>
            <a:chOff x="31612114" y="27253723"/>
            <a:chExt cx="15637207" cy="711577"/>
          </a:xfrm>
        </p:grpSpPr>
        <p:sp>
          <p:nvSpPr>
            <p:cNvPr id="12" name="Rectángulo 11">
              <a:extLst>
                <a:ext uri="{FF2B5EF4-FFF2-40B4-BE49-F238E27FC236}">
                  <a16:creationId xmlns:a16="http://schemas.microsoft.com/office/drawing/2014/main" id="{CE278BDD-3534-DBA0-76D0-C7D45A2C3614}"/>
                </a:ext>
              </a:extLst>
            </p:cNvPr>
            <p:cNvSpPr/>
            <p:nvPr/>
          </p:nvSpPr>
          <p:spPr>
            <a:xfrm>
              <a:off x="31612114" y="27253723"/>
              <a:ext cx="11265198" cy="30657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en-US" sz="6000" dirty="0">
                  <a:latin typeface="Arial Black" panose="020B0A04020102020204" pitchFamily="34" charset="0"/>
                  <a:cs typeface="Arial" panose="020B0604020202020204" pitchFamily="34" charset="0"/>
                </a:rPr>
                <a:t>Conclusions</a:t>
              </a:r>
              <a:endParaRPr lang="es-ES" sz="2000" dirty="0"/>
            </a:p>
          </p:txBody>
        </p:sp>
        <p:sp>
          <p:nvSpPr>
            <p:cNvPr id="13" name="Rectángulo 12">
              <a:extLst>
                <a:ext uri="{FF2B5EF4-FFF2-40B4-BE49-F238E27FC236}">
                  <a16:creationId xmlns:a16="http://schemas.microsoft.com/office/drawing/2014/main" id="{79CD5956-B5FB-4DA3-C9C2-5ABEAB347971}"/>
                </a:ext>
              </a:extLst>
            </p:cNvPr>
            <p:cNvSpPr/>
            <p:nvPr/>
          </p:nvSpPr>
          <p:spPr>
            <a:xfrm>
              <a:off x="31820769" y="27612280"/>
              <a:ext cx="15428552" cy="3530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52097" eaLnBrk="0" hangingPunct="0">
                <a:spcBef>
                  <a:spcPct val="50000"/>
                </a:spcBef>
              </a:pPr>
              <a:r>
                <a:rPr lang="en-CA" sz="2800" dirty="0">
                  <a:latin typeface="Arial" panose="020B0604020202020204" pitchFamily="34" charset="0"/>
                  <a:cs typeface="Arial" panose="020B0604020202020204" pitchFamily="34" charset="0"/>
                </a:rPr>
                <a:t>Just highlight this text and replace with your own text</a:t>
              </a:r>
            </a:p>
            <a:p>
              <a:pPr defTabSz="952097" eaLnBrk="0" hangingPunct="0">
                <a:spcBef>
                  <a:spcPct val="50000"/>
                </a:spcBef>
              </a:pPr>
              <a:r>
                <a:rPr lang="en-CA" sz="2800" dirty="0">
                  <a:latin typeface="Arial" panose="020B0604020202020204" pitchFamily="34" charset="0"/>
                  <a:cs typeface="Arial" panose="020B0604020202020204" pitchFamily="34" charset="0"/>
                </a:rPr>
                <a:t>Delete section if not needed</a:t>
              </a:r>
              <a:endParaRPr lang="en-AU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8" name="Rectángulo 17">
            <a:extLst>
              <a:ext uri="{FF2B5EF4-FFF2-40B4-BE49-F238E27FC236}">
                <a16:creationId xmlns:a16="http://schemas.microsoft.com/office/drawing/2014/main" id="{603B50B6-50EF-5C42-BEBF-C22503373161}"/>
              </a:ext>
            </a:extLst>
          </p:cNvPr>
          <p:cNvSpPr/>
          <p:nvPr/>
        </p:nvSpPr>
        <p:spPr>
          <a:xfrm>
            <a:off x="13089078" y="3300057"/>
            <a:ext cx="31254101" cy="2419124"/>
          </a:xfrm>
          <a:prstGeom prst="rect">
            <a:avLst/>
          </a:prstGeom>
          <a:noFill/>
          <a:ln>
            <a:noFill/>
          </a:ln>
        </p:spPr>
        <p:txBody>
          <a:bodyPr wrap="square" anchor="ctr">
            <a:spAutoFit/>
          </a:bodyPr>
          <a:lstStyle/>
          <a:p>
            <a:pPr algn="ctr"/>
            <a:r>
              <a:rPr lang="en-AU" sz="3600" b="1" dirty="0">
                <a:latin typeface="Arial" panose="020B0604020202020204" pitchFamily="34" charset="0"/>
                <a:cs typeface="Arial" panose="020B0604020202020204" pitchFamily="34" charset="0"/>
              </a:rPr>
              <a:t>Authors, First name initial, Surname, presenting author(s) underlined, Affiliations1 numbered in superscript</a:t>
            </a:r>
          </a:p>
          <a:p>
            <a:pPr algn="ctr">
              <a:spcBef>
                <a:spcPct val="20000"/>
              </a:spcBef>
            </a:pPr>
            <a:r>
              <a:rPr lang="en-AU" sz="3200" dirty="0">
                <a:latin typeface="Arial" panose="020B0604020202020204" pitchFamily="34" charset="0"/>
                <a:cs typeface="Arial" panose="020B0604020202020204" pitchFamily="34" charset="0"/>
              </a:rPr>
              <a:t>e.g. </a:t>
            </a:r>
            <a:r>
              <a:rPr lang="en-AU" sz="3200" u="sng" dirty="0">
                <a:latin typeface="Arial" panose="020B0604020202020204" pitchFamily="34" charset="0"/>
                <a:cs typeface="Arial" panose="020B0604020202020204" pitchFamily="34" charset="0"/>
              </a:rPr>
              <a:t>B. Smith</a:t>
            </a:r>
            <a:r>
              <a:rPr lang="en-US" sz="3200" u="sng" baseline="300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3200" baseline="300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1</a:t>
            </a:r>
            <a:r>
              <a:rPr lang="en-AU" sz="3200" dirty="0">
                <a:latin typeface="Arial" panose="020B0604020202020204" pitchFamily="34" charset="0"/>
                <a:cs typeface="Arial" panose="020B0604020202020204" pitchFamily="34" charset="0"/>
              </a:rPr>
              <a:t>, N. Harrison</a:t>
            </a:r>
            <a:r>
              <a:rPr lang="en-US" sz="3200" baseline="300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2 </a:t>
            </a:r>
            <a:r>
              <a:rPr lang="en-US" sz="32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AU" sz="3200" dirty="0">
                <a:latin typeface="Arial" panose="020B0604020202020204" pitchFamily="34" charset="0"/>
                <a:cs typeface="Arial" panose="020B0604020202020204" pitchFamily="34" charset="0"/>
              </a:rPr>
              <a:t> and P. Matthews</a:t>
            </a:r>
            <a:r>
              <a:rPr lang="en-US" sz="3200" baseline="300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2</a:t>
            </a:r>
            <a:endParaRPr lang="en-AU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ct val="20000"/>
              </a:spcBef>
            </a:pPr>
            <a:r>
              <a:rPr lang="en-AU" sz="3200" baseline="30000" dirty="0"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en-AU" sz="3200" dirty="0">
                <a:latin typeface="Arial" panose="020B0604020202020204" pitchFamily="34" charset="0"/>
                <a:cs typeface="Arial" panose="020B0604020202020204" pitchFamily="34" charset="0"/>
              </a:rPr>
              <a:t>University of New South Wales, Sydney, Australia ;</a:t>
            </a:r>
            <a:r>
              <a:rPr lang="en-AU" sz="3200" baseline="30000" dirty="0"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en-AU" sz="3200" dirty="0">
                <a:latin typeface="Arial" panose="020B0604020202020204" pitchFamily="34" charset="0"/>
                <a:cs typeface="Arial" panose="020B0604020202020204" pitchFamily="34" charset="0"/>
              </a:rPr>
              <a:t>Royal Brisbane Hospital, Brisbane, Australia</a:t>
            </a:r>
          </a:p>
          <a:p>
            <a:pPr algn="ctr">
              <a:spcBef>
                <a:spcPct val="20000"/>
              </a:spcBef>
            </a:pPr>
            <a:r>
              <a:rPr lang="en-AU" sz="3200" dirty="0">
                <a:solidFill>
                  <a:srgbClr val="3A235F"/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Size 30-36, smaller if long text/many authors</a:t>
            </a:r>
            <a:endParaRPr lang="es-ES" sz="3200" dirty="0">
              <a:solidFill>
                <a:srgbClr val="3A235F"/>
              </a:solidFill>
              <a:highlight>
                <a:srgbClr val="FFFF00"/>
              </a:highlight>
            </a:endParaRPr>
          </a:p>
        </p:txBody>
      </p:sp>
      <p:sp>
        <p:nvSpPr>
          <p:cNvPr id="22" name="Text Box 2">
            <a:extLst>
              <a:ext uri="{FF2B5EF4-FFF2-40B4-BE49-F238E27FC236}">
                <a16:creationId xmlns:a16="http://schemas.microsoft.com/office/drawing/2014/main" id="{32E15B4F-E475-7F2C-BEA3-8D3CB15A9C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057928" y="-1"/>
            <a:ext cx="31347352" cy="3242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637485" tIns="637485" rIns="637485" bIns="637485" anchor="ctr"/>
          <a:lstStyle>
            <a:lvl1pPr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192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192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192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192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GB" sz="10000" b="1" spc="2000" dirty="0">
                <a:solidFill>
                  <a:schemeClr val="accent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Poster title goes here </a:t>
            </a:r>
          </a:p>
          <a:p>
            <a:pPr algn="ctr"/>
            <a:r>
              <a:rPr lang="en-GB" sz="10000" b="1" spc="2000" dirty="0">
                <a:highlight>
                  <a:srgbClr val="FFFF00"/>
                </a:highlight>
                <a:latin typeface="Arial Black" panose="020B0A04020102020204" pitchFamily="34" charset="0"/>
                <a:cs typeface="Arial" panose="020B0604020202020204" pitchFamily="34" charset="0"/>
              </a:rPr>
              <a:t>(size 80-100) </a:t>
            </a:r>
            <a:endParaRPr lang="en-AU" sz="10000" spc="2000" dirty="0">
              <a:highlight>
                <a:srgbClr val="FFFF00"/>
              </a:highligh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ectangle 28">
            <a:extLst>
              <a:ext uri="{FF2B5EF4-FFF2-40B4-BE49-F238E27FC236}">
                <a16:creationId xmlns:a16="http://schemas.microsoft.com/office/drawing/2014/main" id="{36001EE0-454A-596C-939A-5BDB80809E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405280" y="1"/>
            <a:ext cx="6051820" cy="5802318"/>
          </a:xfrm>
          <a:prstGeom prst="rect">
            <a:avLst/>
          </a:prstGeom>
          <a:noFill/>
          <a:ln w="69850">
            <a:solidFill>
              <a:srgbClr val="263873"/>
            </a:solidFill>
            <a:miter lim="800000"/>
            <a:headEnd/>
            <a:tailEnd/>
          </a:ln>
          <a:effectLst/>
        </p:spPr>
        <p:txBody>
          <a:bodyPr lIns="375509" tIns="375509" rIns="375509" bIns="375509" anchor="ctr"/>
          <a:lstStyle/>
          <a:p>
            <a:pPr algn="ctr" defTabSz="952097" eaLnBrk="0" hangingPunct="0">
              <a:spcBef>
                <a:spcPct val="50000"/>
              </a:spcBef>
            </a:pPr>
            <a:r>
              <a:rPr lang="en-US" sz="4000" b="1" dirty="0">
                <a:solidFill>
                  <a:srgbClr val="263873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Delete box and add your </a:t>
            </a:r>
          </a:p>
          <a:p>
            <a:pPr algn="ctr" defTabSz="952097" eaLnBrk="0" hangingPunct="0">
              <a:spcBef>
                <a:spcPct val="50000"/>
              </a:spcBef>
            </a:pPr>
            <a:r>
              <a:rPr lang="en-US" sz="4000" b="1" dirty="0">
                <a:solidFill>
                  <a:srgbClr val="263873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logos here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6233272-6173-7841-504D-22A08DA0FA95}"/>
              </a:ext>
            </a:extLst>
          </p:cNvPr>
          <p:cNvGrpSpPr/>
          <p:nvPr/>
        </p:nvGrpSpPr>
        <p:grpSpPr>
          <a:xfrm>
            <a:off x="13601077" y="21461574"/>
            <a:ext cx="16651282" cy="7319146"/>
            <a:chOff x="14624525" y="21162897"/>
            <a:chExt cx="11403138" cy="5858750"/>
          </a:xfrm>
        </p:grpSpPr>
        <p:sp>
          <p:nvSpPr>
            <p:cNvPr id="25" name="Rectángulo 24">
              <a:extLst>
                <a:ext uri="{FF2B5EF4-FFF2-40B4-BE49-F238E27FC236}">
                  <a16:creationId xmlns:a16="http://schemas.microsoft.com/office/drawing/2014/main" id="{B5C8D174-D498-99C0-A0BE-B56477106F65}"/>
                </a:ext>
              </a:extLst>
            </p:cNvPr>
            <p:cNvSpPr/>
            <p:nvPr/>
          </p:nvSpPr>
          <p:spPr>
            <a:xfrm>
              <a:off x="14624525" y="21162897"/>
              <a:ext cx="6772578" cy="81300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en-US" sz="6000" dirty="0">
                  <a:latin typeface="Arial Black" panose="020B0A04020102020204" pitchFamily="34" charset="0"/>
                  <a:cs typeface="Arial" panose="020B0604020202020204" pitchFamily="34" charset="0"/>
                </a:rPr>
                <a:t>Results</a:t>
              </a:r>
              <a:r>
                <a:rPr lang="en-US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s-ES" sz="2000" dirty="0"/>
            </a:p>
          </p:txBody>
        </p:sp>
        <p:sp>
          <p:nvSpPr>
            <p:cNvPr id="26" name="Rectángulo 25">
              <a:extLst>
                <a:ext uri="{FF2B5EF4-FFF2-40B4-BE49-F238E27FC236}">
                  <a16:creationId xmlns:a16="http://schemas.microsoft.com/office/drawing/2014/main" id="{F32ED10A-C8FB-0642-7D62-D025172814C5}"/>
                </a:ext>
              </a:extLst>
            </p:cNvPr>
            <p:cNvSpPr/>
            <p:nvPr/>
          </p:nvSpPr>
          <p:spPr>
            <a:xfrm>
              <a:off x="14823939" y="22463884"/>
              <a:ext cx="11203724" cy="45577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CA" sz="2800" i="1" dirty="0">
                  <a:latin typeface="Arial" panose="020B0604020202020204" pitchFamily="34" charset="0"/>
                  <a:cs typeface="Arial" panose="020B0604020202020204" pitchFamily="34" charset="0"/>
                </a:rPr>
                <a:t>Importing / inserting files…</a:t>
              </a:r>
            </a:p>
            <a:p>
              <a:pPr>
                <a:spcBef>
                  <a:spcPct val="50000"/>
                </a:spcBef>
              </a:pPr>
              <a:r>
                <a:rPr lang="en-CA" sz="2800" i="1" dirty="0">
                  <a:latin typeface="Arial" panose="020B0604020202020204" pitchFamily="34" charset="0"/>
                  <a:cs typeface="Arial" panose="020B0604020202020204" pitchFamily="34" charset="0"/>
                </a:rPr>
                <a:t>Images such as photographs, graphs, diagrams, logos, </a:t>
              </a:r>
              <a:r>
                <a:rPr lang="en-CA" sz="2800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etc</a:t>
              </a:r>
              <a:r>
                <a:rPr lang="en-CA" sz="2800" i="1" dirty="0">
                  <a:latin typeface="Arial" panose="020B0604020202020204" pitchFamily="34" charset="0"/>
                  <a:cs typeface="Arial" panose="020B0604020202020204" pitchFamily="34" charset="0"/>
                </a:rPr>
                <a:t>, can be added to the poster. Avoid long numerical tables as they will be difficult to read.</a:t>
              </a:r>
            </a:p>
            <a:p>
              <a:pPr>
                <a:spcBef>
                  <a:spcPct val="50000"/>
                </a:spcBef>
              </a:pPr>
              <a:r>
                <a:rPr lang="en-CA" sz="2800" i="1" dirty="0">
                  <a:latin typeface="Arial" panose="020B0604020202020204" pitchFamily="34" charset="0"/>
                  <a:cs typeface="Arial" panose="020B0604020202020204" pitchFamily="34" charset="0"/>
                </a:rPr>
                <a:t>To insert images, go through the menus as follows: Insert / Picture / From File.  Locate the file on your computer, select and press OK. Please ensure all image files  are JPEG/PNG, other formats may cause images to get corrupted after saving.</a:t>
              </a:r>
            </a:p>
            <a:p>
              <a:pPr>
                <a:spcBef>
                  <a:spcPct val="50000"/>
                </a:spcBef>
              </a:pPr>
              <a:r>
                <a:rPr lang="en-CA" sz="2800" i="1" dirty="0">
                  <a:latin typeface="Arial" panose="020B0604020202020204" pitchFamily="34" charset="0"/>
                  <a:cs typeface="Arial" panose="020B0604020202020204" pitchFamily="34" charset="0"/>
                </a:rPr>
                <a:t>Be aware of the image size you are importing. </a:t>
              </a:r>
            </a:p>
            <a:p>
              <a:pPr>
                <a:spcBef>
                  <a:spcPct val="50000"/>
                </a:spcBef>
              </a:pPr>
              <a:endParaRPr lang="en-CA" sz="2400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spcBef>
                  <a:spcPct val="50000"/>
                </a:spcBef>
              </a:pPr>
              <a:r>
                <a:rPr lang="en-CA" sz="2000" i="1" dirty="0">
                  <a:latin typeface="Arial" panose="020B0604020202020204" pitchFamily="34" charset="0"/>
                  <a:cs typeface="Arial" panose="020B0604020202020204" pitchFamily="34" charset="0"/>
                </a:rPr>
                <a:t>Notes about graphs…</a:t>
              </a:r>
            </a:p>
            <a:p>
              <a:pPr>
                <a:spcBef>
                  <a:spcPct val="50000"/>
                </a:spcBef>
              </a:pPr>
              <a:r>
                <a:rPr lang="en-CA" sz="2000" i="1" dirty="0">
                  <a:latin typeface="Arial" panose="020B0604020202020204" pitchFamily="34" charset="0"/>
                  <a:cs typeface="Arial" panose="020B0604020202020204" pitchFamily="34" charset="0"/>
                </a:rPr>
                <a:t>For simple graphs use MS Excel, or create the graph directly in PowerPoint.</a:t>
              </a:r>
            </a:p>
            <a:p>
              <a:pPr>
                <a:spcBef>
                  <a:spcPct val="50000"/>
                </a:spcBef>
              </a:pPr>
              <a:r>
                <a:rPr lang="en-CA" sz="2000" i="1" dirty="0">
                  <a:latin typeface="Arial" panose="020B0604020202020204" pitchFamily="34" charset="0"/>
                  <a:cs typeface="Arial" panose="020B0604020202020204" pitchFamily="34" charset="0"/>
                </a:rPr>
                <a:t>Graphs created in a scientific graphing program (e.g.. Sigma Plot, Prism, SPSS, Statistics) should be saved as JPEG or TIFF. </a:t>
              </a:r>
            </a:p>
          </p:txBody>
        </p:sp>
      </p:grpSp>
      <p:sp>
        <p:nvSpPr>
          <p:cNvPr id="44" name="CuadroTexto 3">
            <a:extLst>
              <a:ext uri="{FF2B5EF4-FFF2-40B4-BE49-F238E27FC236}">
                <a16:creationId xmlns:a16="http://schemas.microsoft.com/office/drawing/2014/main" id="{97E051BA-905B-18EC-A1EC-BD026DFC872B}"/>
              </a:ext>
            </a:extLst>
          </p:cNvPr>
          <p:cNvSpPr txBox="1"/>
          <p:nvPr/>
        </p:nvSpPr>
        <p:spPr>
          <a:xfrm>
            <a:off x="874951" y="7224216"/>
            <a:ext cx="11702408" cy="108029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92088" eaLnBrk="0" hangingPunct="0"/>
            <a:r>
              <a:rPr lang="es-ES" sz="10000" b="1" spc="2000" dirty="0" err="1">
                <a:solidFill>
                  <a:schemeClr val="bg1"/>
                </a:solidFill>
                <a:latin typeface="Arial Black" panose="020B0A04020102020204" pitchFamily="34" charset="0"/>
                <a:ea typeface="ＭＳ Ｐゴシック" charset="0"/>
                <a:cs typeface="Arial" panose="020B0604020202020204" pitchFamily="34" charset="0"/>
              </a:rPr>
              <a:t>Insert</a:t>
            </a:r>
            <a:r>
              <a:rPr lang="es-ES" sz="10000" b="1" spc="2000" dirty="0">
                <a:solidFill>
                  <a:schemeClr val="bg1"/>
                </a:solidFill>
                <a:latin typeface="Arial Black" panose="020B0A04020102020204" pitchFamily="34" charset="0"/>
                <a:ea typeface="ＭＳ Ｐゴシック" charset="0"/>
                <a:cs typeface="Arial" panose="020B0604020202020204" pitchFamily="34" charset="0"/>
              </a:rPr>
              <a:t> Key </a:t>
            </a:r>
            <a:r>
              <a:rPr lang="es-ES" sz="10000" b="1" spc="2000" dirty="0" err="1">
                <a:solidFill>
                  <a:schemeClr val="bg1"/>
                </a:solidFill>
                <a:latin typeface="Arial Black" panose="020B0A04020102020204" pitchFamily="34" charset="0"/>
                <a:ea typeface="ＭＳ Ｐゴシック" charset="0"/>
                <a:cs typeface="Arial" panose="020B0604020202020204" pitchFamily="34" charset="0"/>
              </a:rPr>
              <a:t>Takehome</a:t>
            </a:r>
            <a:r>
              <a:rPr lang="es-ES" sz="10000" b="1" spc="2000" dirty="0">
                <a:solidFill>
                  <a:schemeClr val="bg1"/>
                </a:solidFill>
                <a:latin typeface="Arial Black" panose="020B0A04020102020204" pitchFamily="34" charset="0"/>
                <a:ea typeface="ＭＳ Ｐゴシック" charset="0"/>
                <a:cs typeface="Arial" panose="020B0604020202020204" pitchFamily="34" charset="0"/>
              </a:rPr>
              <a:t> </a:t>
            </a:r>
            <a:r>
              <a:rPr lang="es-ES" sz="10000" b="1" spc="2000" dirty="0" err="1">
                <a:solidFill>
                  <a:schemeClr val="bg1"/>
                </a:solidFill>
                <a:latin typeface="Arial Black" panose="020B0A04020102020204" pitchFamily="34" charset="0"/>
                <a:ea typeface="ＭＳ Ｐゴシック" charset="0"/>
                <a:cs typeface="Arial" panose="020B0604020202020204" pitchFamily="34" charset="0"/>
              </a:rPr>
              <a:t>Message</a:t>
            </a:r>
            <a:endParaRPr lang="es-ES" sz="10000" b="1" spc="2000" dirty="0">
              <a:solidFill>
                <a:schemeClr val="bg1"/>
              </a:solidFill>
              <a:latin typeface="Arial Black" panose="020B0A04020102020204" pitchFamily="34" charset="0"/>
              <a:ea typeface="ＭＳ Ｐゴシック" charset="0"/>
              <a:cs typeface="Arial" panose="020B0604020202020204" pitchFamily="34" charset="0"/>
            </a:endParaRPr>
          </a:p>
          <a:p>
            <a:pPr defTabSz="192088" eaLnBrk="0" hangingPunct="0"/>
            <a:r>
              <a:rPr lang="es-ES" sz="10000" b="1" spc="2000" dirty="0">
                <a:solidFill>
                  <a:schemeClr val="bg1"/>
                </a:solidFill>
                <a:latin typeface="Arial Black" panose="020B0A04020102020204" pitchFamily="34" charset="0"/>
                <a:ea typeface="ＭＳ Ｐゴシック" charset="0"/>
                <a:cs typeface="Arial" panose="020B0604020202020204" pitchFamily="34" charset="0"/>
              </a:rPr>
              <a:t>And/</a:t>
            </a:r>
            <a:r>
              <a:rPr lang="es-ES" sz="10000" b="1" spc="2000" dirty="0" err="1">
                <a:solidFill>
                  <a:schemeClr val="bg1"/>
                </a:solidFill>
                <a:latin typeface="Arial Black" panose="020B0A04020102020204" pitchFamily="34" charset="0"/>
                <a:ea typeface="ＭＳ Ｐゴシック" charset="0"/>
                <a:cs typeface="Arial" panose="020B0604020202020204" pitchFamily="34" charset="0"/>
              </a:rPr>
              <a:t>Or</a:t>
            </a:r>
            <a:r>
              <a:rPr lang="es-ES" sz="10000" b="1" spc="2000" dirty="0">
                <a:solidFill>
                  <a:schemeClr val="bg1"/>
                </a:solidFill>
                <a:latin typeface="Arial Black" panose="020B0A04020102020204" pitchFamily="34" charset="0"/>
                <a:ea typeface="ＭＳ Ｐゴシック" charset="0"/>
                <a:cs typeface="Arial" panose="020B0604020202020204" pitchFamily="34" charset="0"/>
              </a:rPr>
              <a:t> </a:t>
            </a:r>
            <a:r>
              <a:rPr lang="es-ES" sz="10000" b="1" spc="2000" dirty="0" err="1">
                <a:solidFill>
                  <a:schemeClr val="bg1"/>
                </a:solidFill>
                <a:latin typeface="Arial Black" panose="020B0A04020102020204" pitchFamily="34" charset="0"/>
                <a:ea typeface="ＭＳ Ｐゴシック" charset="0"/>
                <a:cs typeface="Arial" panose="020B0604020202020204" pitchFamily="34" charset="0"/>
              </a:rPr>
              <a:t>main</a:t>
            </a:r>
            <a:r>
              <a:rPr lang="es-ES" sz="10000" b="1" spc="2000" dirty="0">
                <a:solidFill>
                  <a:schemeClr val="bg1"/>
                </a:solidFill>
                <a:latin typeface="Arial Black" panose="020B0A04020102020204" pitchFamily="34" charset="0"/>
                <a:ea typeface="ＭＳ Ｐゴシック" charset="0"/>
                <a:cs typeface="Arial" panose="020B0604020202020204" pitchFamily="34" charset="0"/>
              </a:rPr>
              <a:t> figure/</a:t>
            </a:r>
            <a:r>
              <a:rPr lang="es-ES" sz="10000" b="1" spc="2000" dirty="0" err="1">
                <a:solidFill>
                  <a:schemeClr val="bg1"/>
                </a:solidFill>
                <a:latin typeface="Arial Black" panose="020B0A04020102020204" pitchFamily="34" charset="0"/>
                <a:ea typeface="ＭＳ Ｐゴシック" charset="0"/>
                <a:cs typeface="Arial" panose="020B0604020202020204" pitchFamily="34" charset="0"/>
              </a:rPr>
              <a:t>diagram</a:t>
            </a:r>
            <a:endParaRPr lang="es-ES" sz="10000" b="1" spc="2000" dirty="0">
              <a:solidFill>
                <a:schemeClr val="bg1"/>
              </a:solidFill>
              <a:latin typeface="Arial Black" panose="020B0A04020102020204" pitchFamily="34" charset="0"/>
              <a:ea typeface="ＭＳ Ｐゴシック" charset="0"/>
              <a:cs typeface="Arial" panose="020B0604020202020204" pitchFamily="34" charset="0"/>
            </a:endParaRPr>
          </a:p>
          <a:p>
            <a:pPr defTabSz="192088" eaLnBrk="0" hangingPunct="0"/>
            <a:r>
              <a:rPr lang="es-ES" sz="9600" b="1" spc="2000" dirty="0">
                <a:highlight>
                  <a:srgbClr val="FFFF00"/>
                </a:highlight>
                <a:latin typeface="Arial Black" panose="020B0A04020102020204" pitchFamily="34" charset="0"/>
                <a:ea typeface="ＭＳ Ｐゴシック" charset="0"/>
                <a:cs typeface="Arial" panose="020B0604020202020204" pitchFamily="34" charset="0"/>
              </a:rPr>
              <a:t>(Size80-100)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EE876670-92C5-B802-D41E-30167B269DAC}"/>
              </a:ext>
            </a:extLst>
          </p:cNvPr>
          <p:cNvGrpSpPr/>
          <p:nvPr/>
        </p:nvGrpSpPr>
        <p:grpSpPr>
          <a:xfrm>
            <a:off x="786343" y="30375141"/>
            <a:ext cx="12423644" cy="1723548"/>
            <a:chOff x="335373" y="29712601"/>
            <a:chExt cx="12545322" cy="1723548"/>
          </a:xfrm>
        </p:grpSpPr>
        <p:sp>
          <p:nvSpPr>
            <p:cNvPr id="3" name="Rectángulo 18">
              <a:extLst>
                <a:ext uri="{FF2B5EF4-FFF2-40B4-BE49-F238E27FC236}">
                  <a16:creationId xmlns:a16="http://schemas.microsoft.com/office/drawing/2014/main" id="{48958722-5F0B-CF78-33FA-F8682CBF8115}"/>
                </a:ext>
              </a:extLst>
            </p:cNvPr>
            <p:cNvSpPr/>
            <p:nvPr/>
          </p:nvSpPr>
          <p:spPr>
            <a:xfrm>
              <a:off x="335373" y="29712601"/>
              <a:ext cx="10309094" cy="76944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en-US" sz="4400" b="1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Acknowledgments (if needed)</a:t>
              </a:r>
              <a:endParaRPr lang="es-ES" sz="4400" dirty="0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45" name="Rectángulo 19">
              <a:extLst>
                <a:ext uri="{FF2B5EF4-FFF2-40B4-BE49-F238E27FC236}">
                  <a16:creationId xmlns:a16="http://schemas.microsoft.com/office/drawing/2014/main" id="{B701041F-D46C-97D3-9171-A734712C60D3}"/>
                </a:ext>
              </a:extLst>
            </p:cNvPr>
            <p:cNvSpPr/>
            <p:nvPr/>
          </p:nvSpPr>
          <p:spPr>
            <a:xfrm>
              <a:off x="457051" y="30482042"/>
              <a:ext cx="12423644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AU" sz="2800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Just highlight this text and replace with your own text</a:t>
              </a:r>
            </a:p>
            <a:p>
              <a:r>
                <a:rPr lang="en-AU" sz="2800" dirty="0" err="1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e.g</a:t>
              </a:r>
              <a:r>
                <a:rPr lang="en-AU" sz="2800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 Presenting author name: email @uni.com.</a:t>
              </a:r>
              <a:endParaRPr lang="en-AU" sz="28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endParaRPr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65858205-9198-A5A7-FA13-7C13F0877920}"/>
              </a:ext>
            </a:extLst>
          </p:cNvPr>
          <p:cNvSpPr/>
          <p:nvPr/>
        </p:nvSpPr>
        <p:spPr>
          <a:xfrm>
            <a:off x="7719536" y="0"/>
            <a:ext cx="36685745" cy="5802319"/>
          </a:xfrm>
          <a:prstGeom prst="rect">
            <a:avLst/>
          </a:prstGeom>
          <a:noFill/>
          <a:ln w="762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A3F28635-2D41-4104-FC65-D96D12A659F7}"/>
              </a:ext>
            </a:extLst>
          </p:cNvPr>
          <p:cNvGrpSpPr/>
          <p:nvPr/>
        </p:nvGrpSpPr>
        <p:grpSpPr>
          <a:xfrm>
            <a:off x="787535" y="27676000"/>
            <a:ext cx="12422452" cy="2108194"/>
            <a:chOff x="335373" y="29712601"/>
            <a:chExt cx="12551932" cy="2108194"/>
          </a:xfrm>
        </p:grpSpPr>
        <p:sp>
          <p:nvSpPr>
            <p:cNvPr id="38" name="Rectángulo 18">
              <a:extLst>
                <a:ext uri="{FF2B5EF4-FFF2-40B4-BE49-F238E27FC236}">
                  <a16:creationId xmlns:a16="http://schemas.microsoft.com/office/drawing/2014/main" id="{D3CFD28C-37BF-4B4E-50CA-113FE64F8323}"/>
                </a:ext>
              </a:extLst>
            </p:cNvPr>
            <p:cNvSpPr/>
            <p:nvPr/>
          </p:nvSpPr>
          <p:spPr>
            <a:xfrm>
              <a:off x="335373" y="29712601"/>
              <a:ext cx="10309094" cy="101566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en-US" sz="6000" b="1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Contact information</a:t>
              </a:r>
              <a:endParaRPr lang="es-ES" sz="6000" dirty="0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39" name="Rectángulo 19">
              <a:extLst>
                <a:ext uri="{FF2B5EF4-FFF2-40B4-BE49-F238E27FC236}">
                  <a16:creationId xmlns:a16="http://schemas.microsoft.com/office/drawing/2014/main" id="{AF74CA10-EB26-A346-ADFA-ADAF19AF8E6F}"/>
                </a:ext>
              </a:extLst>
            </p:cNvPr>
            <p:cNvSpPr/>
            <p:nvPr/>
          </p:nvSpPr>
          <p:spPr>
            <a:xfrm>
              <a:off x="463661" y="30866688"/>
              <a:ext cx="12423644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AU" sz="2800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Just highlight this text and replace with your own text</a:t>
              </a:r>
            </a:p>
            <a:p>
              <a:r>
                <a:rPr lang="en-AU" sz="2800" dirty="0" err="1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e.g</a:t>
              </a:r>
              <a:r>
                <a:rPr lang="en-AU" sz="2800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 Presenting author name: email @uni.com.</a:t>
              </a:r>
              <a:endParaRPr lang="en-AU" sz="28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endParaRPr>
            </a:p>
          </p:txBody>
        </p:sp>
      </p:grpSp>
      <p:pic>
        <p:nvPicPr>
          <p:cNvPr id="40" name="Picture 2" descr="Bar chart Detailed Rounded Lineal icon">
            <a:extLst>
              <a:ext uri="{FF2B5EF4-FFF2-40B4-BE49-F238E27FC236}">
                <a16:creationId xmlns:a16="http://schemas.microsoft.com/office/drawing/2014/main" id="{13530B8D-E433-23A3-0A04-FD71DA6993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2737" y="21932619"/>
            <a:ext cx="487680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8" descr="Placeholders Vector Art &amp; Graphics | freevector.com">
            <a:extLst>
              <a:ext uri="{FF2B5EF4-FFF2-40B4-BE49-F238E27FC236}">
                <a16:creationId xmlns:a16="http://schemas.microsoft.com/office/drawing/2014/main" id="{1FD5AB21-96E1-1DBB-071B-BD7231C12DA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762"/>
          <a:stretch/>
        </p:blipFill>
        <p:spPr bwMode="auto">
          <a:xfrm>
            <a:off x="25566247" y="14958975"/>
            <a:ext cx="4867003" cy="4729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Rectángulo 31">
            <a:extLst>
              <a:ext uri="{FF2B5EF4-FFF2-40B4-BE49-F238E27FC236}">
                <a16:creationId xmlns:a16="http://schemas.microsoft.com/office/drawing/2014/main" id="{BD2C93AA-7631-AF4F-CAA2-6C92D7CCA99C}"/>
              </a:ext>
            </a:extLst>
          </p:cNvPr>
          <p:cNvSpPr/>
          <p:nvPr/>
        </p:nvSpPr>
        <p:spPr>
          <a:xfrm>
            <a:off x="32202630" y="14781450"/>
            <a:ext cx="758328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800" i="1" dirty="0">
                <a:latin typeface="Arial" panose="020B0604020202020204" pitchFamily="34" charset="0"/>
                <a:cs typeface="Arial" panose="020B0604020202020204" pitchFamily="34" charset="0"/>
              </a:rPr>
              <a:t>The recommended font for captions is Calibri, not smaller than 15 pt. Left aligned if it refers to a figure on its left. Try to start the captions right at the top edge of the picture (graph or photo).</a:t>
            </a:r>
          </a:p>
        </p:txBody>
      </p:sp>
      <p:sp>
        <p:nvSpPr>
          <p:cNvPr id="49" name="Rectángulo 32">
            <a:extLst>
              <a:ext uri="{FF2B5EF4-FFF2-40B4-BE49-F238E27FC236}">
                <a16:creationId xmlns:a16="http://schemas.microsoft.com/office/drawing/2014/main" id="{140FBBCB-EE7A-BCD1-9E23-91DB82970156}"/>
              </a:ext>
            </a:extLst>
          </p:cNvPr>
          <p:cNvSpPr/>
          <p:nvPr/>
        </p:nvSpPr>
        <p:spPr>
          <a:xfrm>
            <a:off x="40468195" y="14583299"/>
            <a:ext cx="758328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800" i="1" dirty="0">
                <a:latin typeface="Arial" panose="020B0604020202020204" pitchFamily="34" charset="0"/>
                <a:cs typeface="Arial" panose="020B0604020202020204" pitchFamily="34" charset="0"/>
              </a:rPr>
              <a:t>The recommended font for captions is Calibri, not smaller than 15 pt. Left aligned if it refers to a figure on its left. Try to start the captions right at the top edge of the picture (graph or photo).</a:t>
            </a:r>
          </a:p>
        </p:txBody>
      </p:sp>
      <p:pic>
        <p:nvPicPr>
          <p:cNvPr id="51" name="Picture 10" descr="Graph Black And White Clipart Images For Free Download - Pngtree">
            <a:extLst>
              <a:ext uri="{FF2B5EF4-FFF2-40B4-BE49-F238E27FC236}">
                <a16:creationId xmlns:a16="http://schemas.microsoft.com/office/drawing/2014/main" id="{ED1870EE-4DA4-5AD5-057C-89EDBFA01C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13637" y="6804627"/>
            <a:ext cx="7583284" cy="7583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12" descr="Graph Black And White Clipart Images For Free Download - Pngtree">
            <a:extLst>
              <a:ext uri="{FF2B5EF4-FFF2-40B4-BE49-F238E27FC236}">
                <a16:creationId xmlns:a16="http://schemas.microsoft.com/office/drawing/2014/main" id="{7B07549A-580F-AB11-BC6B-C5B38CCEA9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44029" y="6862663"/>
            <a:ext cx="7583284" cy="7583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3" name="Tabla 66">
            <a:extLst>
              <a:ext uri="{FF2B5EF4-FFF2-40B4-BE49-F238E27FC236}">
                <a16:creationId xmlns:a16="http://schemas.microsoft.com/office/drawing/2014/main" id="{982F68AE-D4B9-95D0-22E0-35F4D4C8492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0217278"/>
              </p:ext>
            </p:extLst>
          </p:nvPr>
        </p:nvGraphicFramePr>
        <p:xfrm>
          <a:off x="31743166" y="17877759"/>
          <a:ext cx="17595430" cy="50757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19086">
                  <a:extLst>
                    <a:ext uri="{9D8B030D-6E8A-4147-A177-3AD203B41FA5}">
                      <a16:colId xmlns:a16="http://schemas.microsoft.com/office/drawing/2014/main" val="2581945635"/>
                    </a:ext>
                  </a:extLst>
                </a:gridCol>
                <a:gridCol w="3519086">
                  <a:extLst>
                    <a:ext uri="{9D8B030D-6E8A-4147-A177-3AD203B41FA5}">
                      <a16:colId xmlns:a16="http://schemas.microsoft.com/office/drawing/2014/main" val="1311242281"/>
                    </a:ext>
                  </a:extLst>
                </a:gridCol>
                <a:gridCol w="3519086">
                  <a:extLst>
                    <a:ext uri="{9D8B030D-6E8A-4147-A177-3AD203B41FA5}">
                      <a16:colId xmlns:a16="http://schemas.microsoft.com/office/drawing/2014/main" val="576665038"/>
                    </a:ext>
                  </a:extLst>
                </a:gridCol>
                <a:gridCol w="3519086">
                  <a:extLst>
                    <a:ext uri="{9D8B030D-6E8A-4147-A177-3AD203B41FA5}">
                      <a16:colId xmlns:a16="http://schemas.microsoft.com/office/drawing/2014/main" val="756634555"/>
                    </a:ext>
                  </a:extLst>
                </a:gridCol>
                <a:gridCol w="3519086">
                  <a:extLst>
                    <a:ext uri="{9D8B030D-6E8A-4147-A177-3AD203B41FA5}">
                      <a16:colId xmlns:a16="http://schemas.microsoft.com/office/drawing/2014/main" val="2609625798"/>
                    </a:ext>
                  </a:extLst>
                </a:gridCol>
              </a:tblGrid>
              <a:tr h="869500">
                <a:tc>
                  <a:txBody>
                    <a:bodyPr/>
                    <a:lstStyle/>
                    <a:p>
                      <a:endParaRPr lang="es-ES" sz="4000" dirty="0">
                        <a:solidFill>
                          <a:schemeClr val="accent4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 dirty="0">
                        <a:solidFill>
                          <a:schemeClr val="accent4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 dirty="0">
                        <a:solidFill>
                          <a:schemeClr val="accent4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 dirty="0">
                        <a:solidFill>
                          <a:schemeClr val="accent4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 dirty="0">
                        <a:solidFill>
                          <a:schemeClr val="accent4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6304912"/>
                  </a:ext>
                </a:extLst>
              </a:tr>
              <a:tr h="462125">
                <a:tc>
                  <a:txBody>
                    <a:bodyPr/>
                    <a:lstStyle/>
                    <a:p>
                      <a:endParaRPr lang="es-ES" sz="4000" dirty="0">
                        <a:solidFill>
                          <a:schemeClr val="accent4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 dirty="0">
                        <a:solidFill>
                          <a:schemeClr val="accent4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 dirty="0">
                        <a:solidFill>
                          <a:schemeClr val="accent4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 dirty="0">
                        <a:solidFill>
                          <a:schemeClr val="accent4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 dirty="0">
                        <a:solidFill>
                          <a:schemeClr val="accent4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7375713"/>
                  </a:ext>
                </a:extLst>
              </a:tr>
              <a:tr h="467205">
                <a:tc>
                  <a:txBody>
                    <a:bodyPr/>
                    <a:lstStyle/>
                    <a:p>
                      <a:endParaRPr lang="es-ES" sz="4000" dirty="0">
                        <a:solidFill>
                          <a:schemeClr val="accent4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 dirty="0">
                        <a:solidFill>
                          <a:schemeClr val="accent4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 dirty="0">
                        <a:solidFill>
                          <a:schemeClr val="accent4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 dirty="0">
                        <a:solidFill>
                          <a:schemeClr val="accent4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 dirty="0">
                        <a:solidFill>
                          <a:schemeClr val="accent4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2416857"/>
                  </a:ext>
                </a:extLst>
              </a:tr>
              <a:tr h="467205">
                <a:tc>
                  <a:txBody>
                    <a:bodyPr/>
                    <a:lstStyle/>
                    <a:p>
                      <a:endParaRPr lang="es-ES" sz="4000" dirty="0">
                        <a:solidFill>
                          <a:schemeClr val="accent4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 dirty="0">
                        <a:solidFill>
                          <a:schemeClr val="accent4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 dirty="0">
                        <a:solidFill>
                          <a:schemeClr val="accent4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 dirty="0">
                        <a:solidFill>
                          <a:schemeClr val="accent4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 dirty="0">
                        <a:solidFill>
                          <a:schemeClr val="accent4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3603507"/>
                  </a:ext>
                </a:extLst>
              </a:tr>
              <a:tr h="467205">
                <a:tc>
                  <a:txBody>
                    <a:bodyPr/>
                    <a:lstStyle/>
                    <a:p>
                      <a:endParaRPr lang="es-ES" sz="4000" dirty="0">
                        <a:solidFill>
                          <a:schemeClr val="accent4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 dirty="0">
                        <a:solidFill>
                          <a:schemeClr val="accent4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 dirty="0">
                        <a:solidFill>
                          <a:schemeClr val="accent4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 dirty="0">
                        <a:solidFill>
                          <a:schemeClr val="accent4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 dirty="0">
                        <a:solidFill>
                          <a:schemeClr val="accent4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3329125"/>
                  </a:ext>
                </a:extLst>
              </a:tr>
              <a:tr h="467205">
                <a:tc>
                  <a:txBody>
                    <a:bodyPr/>
                    <a:lstStyle/>
                    <a:p>
                      <a:endParaRPr lang="es-ES" sz="4000" dirty="0">
                        <a:solidFill>
                          <a:schemeClr val="accent4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 dirty="0">
                        <a:solidFill>
                          <a:schemeClr val="accent4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 dirty="0">
                        <a:solidFill>
                          <a:schemeClr val="accent4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 dirty="0">
                        <a:solidFill>
                          <a:schemeClr val="accent4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 dirty="0">
                        <a:solidFill>
                          <a:schemeClr val="accent4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4611130"/>
                  </a:ext>
                </a:extLst>
              </a:tr>
              <a:tr h="467205">
                <a:tc>
                  <a:txBody>
                    <a:bodyPr/>
                    <a:lstStyle/>
                    <a:p>
                      <a:endParaRPr lang="es-ES" sz="4000" dirty="0">
                        <a:solidFill>
                          <a:schemeClr val="accent4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 dirty="0">
                        <a:solidFill>
                          <a:schemeClr val="accent4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 dirty="0">
                        <a:solidFill>
                          <a:schemeClr val="accent4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 dirty="0">
                        <a:solidFill>
                          <a:schemeClr val="accent4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 dirty="0">
                        <a:solidFill>
                          <a:schemeClr val="accent4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0442471"/>
                  </a:ext>
                </a:extLst>
              </a:tr>
            </a:tbl>
          </a:graphicData>
        </a:graphic>
      </p:graphicFrame>
      <p:sp>
        <p:nvSpPr>
          <p:cNvPr id="55" name="Rectangle 54">
            <a:extLst>
              <a:ext uri="{FF2B5EF4-FFF2-40B4-BE49-F238E27FC236}">
                <a16:creationId xmlns:a16="http://schemas.microsoft.com/office/drawing/2014/main" id="{82C31730-46DB-3FDB-05F9-0BB06CEFE0DB}"/>
              </a:ext>
            </a:extLst>
          </p:cNvPr>
          <p:cNvSpPr/>
          <p:nvPr/>
        </p:nvSpPr>
        <p:spPr>
          <a:xfrm>
            <a:off x="12697858" y="0"/>
            <a:ext cx="391220" cy="3244365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pic>
        <p:nvPicPr>
          <p:cNvPr id="5" name="Picture 4" descr="A black and white image of a human liver&#10;&#10;Description automatically generated">
            <a:extLst>
              <a:ext uri="{FF2B5EF4-FFF2-40B4-BE49-F238E27FC236}">
                <a16:creationId xmlns:a16="http://schemas.microsoft.com/office/drawing/2014/main" id="{A7EE3F60-59E5-9B29-18F0-4511E2B6AE2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170" y="347093"/>
            <a:ext cx="4548582" cy="3101911"/>
          </a:xfrm>
          <a:prstGeom prst="rect">
            <a:avLst/>
          </a:prstGeom>
        </p:spPr>
      </p:pic>
      <p:grpSp>
        <p:nvGrpSpPr>
          <p:cNvPr id="19" name="Group 39">
            <a:extLst>
              <a:ext uri="{FF2B5EF4-FFF2-40B4-BE49-F238E27FC236}">
                <a16:creationId xmlns:a16="http://schemas.microsoft.com/office/drawing/2014/main" id="{BF101C9B-D862-72B6-98F2-33A4C1615159}"/>
              </a:ext>
            </a:extLst>
          </p:cNvPr>
          <p:cNvGrpSpPr/>
          <p:nvPr/>
        </p:nvGrpSpPr>
        <p:grpSpPr>
          <a:xfrm>
            <a:off x="31623202" y="28724080"/>
            <a:ext cx="12442831" cy="2662786"/>
            <a:chOff x="14435996" y="29004715"/>
            <a:chExt cx="15825735" cy="2662786"/>
          </a:xfrm>
        </p:grpSpPr>
        <p:sp>
          <p:nvSpPr>
            <p:cNvPr id="27" name="Rectángulo 15">
              <a:extLst>
                <a:ext uri="{FF2B5EF4-FFF2-40B4-BE49-F238E27FC236}">
                  <a16:creationId xmlns:a16="http://schemas.microsoft.com/office/drawing/2014/main" id="{478A715D-A5E6-E8AD-5874-022032FC41E6}"/>
                </a:ext>
              </a:extLst>
            </p:cNvPr>
            <p:cNvSpPr/>
            <p:nvPr/>
          </p:nvSpPr>
          <p:spPr>
            <a:xfrm>
              <a:off x="14435996" y="29004715"/>
              <a:ext cx="8155277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en-US" sz="4000" dirty="0">
                  <a:latin typeface="Arial Black" panose="020B0A04020102020204" pitchFamily="34" charset="0"/>
                  <a:cs typeface="Arial" panose="020B0604020202020204" pitchFamily="34" charset="0"/>
                </a:rPr>
                <a:t>References</a:t>
              </a:r>
              <a:endParaRPr lang="es-ES" sz="6000" dirty="0"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Rectángulo 16">
              <a:extLst>
                <a:ext uri="{FF2B5EF4-FFF2-40B4-BE49-F238E27FC236}">
                  <a16:creationId xmlns:a16="http://schemas.microsoft.com/office/drawing/2014/main" id="{7AE8974B-CF6C-29C6-72F8-AB6B3723C712}"/>
                </a:ext>
              </a:extLst>
            </p:cNvPr>
            <p:cNvSpPr/>
            <p:nvPr/>
          </p:nvSpPr>
          <p:spPr>
            <a:xfrm>
              <a:off x="14542048" y="29728509"/>
              <a:ext cx="15719683" cy="19389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AU" sz="2400" dirty="0">
                  <a:latin typeface="Arial" panose="020B0604020202020204" pitchFamily="34" charset="0"/>
                  <a:cs typeface="Arial" panose="020B0604020202020204" pitchFamily="34" charset="0"/>
                </a:rPr>
                <a:t>Just highlight this text and replace with your own text.</a:t>
              </a:r>
              <a:br>
                <a:rPr lang="en-AU" sz="2400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br>
                <a:rPr lang="en-AU" sz="2400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2400" dirty="0">
                  <a:latin typeface="Arial" panose="020B0604020202020204" pitchFamily="34" charset="0"/>
                  <a:ea typeface="Times New Roman"/>
                  <a:cs typeface="Arial" panose="020B0604020202020204" pitchFamily="34" charset="0"/>
                </a:rPr>
                <a:t>Can be Vancouver style i.e. 1 </a:t>
              </a:r>
              <a:r>
                <a:rPr lang="en-US" sz="2400" b="1" dirty="0">
                  <a:latin typeface="Arial" panose="020B0604020202020204" pitchFamily="34" charset="0"/>
                  <a:ea typeface="Times New Roman"/>
                  <a:cs typeface="Arial" panose="020B0604020202020204" pitchFamily="34" charset="0"/>
                </a:rPr>
                <a:t>Meyer J-P et al</a:t>
              </a:r>
              <a:r>
                <a:rPr lang="en-US" sz="2400" dirty="0">
                  <a:latin typeface="Arial" panose="020B0604020202020204" pitchFamily="34" charset="0"/>
                  <a:ea typeface="Times New Roman"/>
                  <a:cs typeface="Arial" panose="020B0604020202020204" pitchFamily="34" charset="0"/>
                </a:rPr>
                <a:t>. The treatment of high grade superficial bladder cancer and carcinoma in situ with BCG – a questionnaire survey of Consultant practice in England and Wales. </a:t>
              </a:r>
              <a:r>
                <a:rPr lang="en-US" sz="2400" i="1" dirty="0" err="1">
                  <a:latin typeface="Arial" panose="020B0604020202020204" pitchFamily="34" charset="0"/>
                  <a:ea typeface="Times New Roman"/>
                  <a:cs typeface="Arial" panose="020B0604020202020204" pitchFamily="34" charset="0"/>
                </a:rPr>
                <a:t>Urol</a:t>
              </a:r>
              <a:r>
                <a:rPr lang="en-US" sz="2400" i="1" dirty="0">
                  <a:latin typeface="Arial" panose="020B0604020202020204" pitchFamily="34" charset="0"/>
                  <a:ea typeface="Times New Roman"/>
                  <a:cs typeface="Arial" panose="020B0604020202020204" pitchFamily="34" charset="0"/>
                </a:rPr>
                <a:t> Oncol 2002; 2;: 77-80</a:t>
              </a:r>
              <a:r>
                <a:rPr lang="en-US" sz="2400" dirty="0">
                  <a:latin typeface="Arial" panose="020B0604020202020204" pitchFamily="34" charset="0"/>
                  <a:ea typeface="Times New Roman"/>
                  <a:cs typeface="Arial" panose="020B0604020202020204" pitchFamily="34" charset="0"/>
                </a:rPr>
                <a:t> </a:t>
              </a:r>
              <a:endParaRPr lang="en-AU" sz="24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endParaRPr>
            </a:p>
          </p:txBody>
        </p:sp>
      </p:grpSp>
      <p:pic>
        <p:nvPicPr>
          <p:cNvPr id="41" name="Picture 40" descr="A black background with white text&#10;&#10;AI-generated content may be incorrect.">
            <a:extLst>
              <a:ext uri="{FF2B5EF4-FFF2-40B4-BE49-F238E27FC236}">
                <a16:creationId xmlns:a16="http://schemas.microsoft.com/office/drawing/2014/main" id="{E81717B2-B6CB-4792-357D-5158AB503F0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3835" y="-312133"/>
            <a:ext cx="6955176" cy="3213292"/>
          </a:xfrm>
          <a:prstGeom prst="rect">
            <a:avLst/>
          </a:prstGeom>
        </p:spPr>
      </p:pic>
      <p:pic>
        <p:nvPicPr>
          <p:cNvPr id="2" name="Picture 1" descr="A flower with different patterns&#10;&#10;AI-generated content may be incorrect.">
            <a:extLst>
              <a:ext uri="{FF2B5EF4-FFF2-40B4-BE49-F238E27FC236}">
                <a16:creationId xmlns:a16="http://schemas.microsoft.com/office/drawing/2014/main" id="{92F0ADFC-486C-A399-AB0A-34954DE2245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05953" y="29480239"/>
            <a:ext cx="1947101" cy="2754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1282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EASL">
      <a:dk1>
        <a:sysClr val="windowText" lastClr="000000"/>
      </a:dk1>
      <a:lt1>
        <a:sysClr val="window" lastClr="FFFFFF"/>
      </a:lt1>
      <a:dk2>
        <a:srgbClr val="44546A"/>
      </a:dk2>
      <a:lt2>
        <a:srgbClr val="1A9586"/>
      </a:lt2>
      <a:accent1>
        <a:srgbClr val="004B87"/>
      </a:accent1>
      <a:accent2>
        <a:srgbClr val="5BC2E7"/>
      </a:accent2>
      <a:accent3>
        <a:srgbClr val="826B6A"/>
      </a:accent3>
      <a:accent4>
        <a:srgbClr val="FF6720"/>
      </a:accent4>
      <a:accent5>
        <a:srgbClr val="DB0B5B"/>
      </a:accent5>
      <a:accent6>
        <a:srgbClr val="FFBF3F"/>
      </a:accent6>
      <a:hlink>
        <a:srgbClr val="0563C1"/>
      </a:hlink>
      <a:folHlink>
        <a:srgbClr val="508541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est xmlns="a2d59425-1cce-4a4f-9336-2a5f75205b93" xsi:nil="true"/>
    <TaxCatchAll xmlns="4222ee06-a7a1-4582-887c-e371f583a6cc" xsi:nil="true"/>
    <lcf76f155ced4ddcb4097134ff3c332f xmlns="a2d59425-1cce-4a4f-9336-2a5f75205b93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D1740004AFE6F49AE1B2D93850204F8" ma:contentTypeVersion="18" ma:contentTypeDescription="Create a new document." ma:contentTypeScope="" ma:versionID="593b3b5367912103dcb14cc5f30bea0c">
  <xsd:schema xmlns:xsd="http://www.w3.org/2001/XMLSchema" xmlns:xs="http://www.w3.org/2001/XMLSchema" xmlns:p="http://schemas.microsoft.com/office/2006/metadata/properties" xmlns:ns2="a2d59425-1cce-4a4f-9336-2a5f75205b93" xmlns:ns3="4222ee06-a7a1-4582-887c-e371f583a6cc" targetNamespace="http://schemas.microsoft.com/office/2006/metadata/properties" ma:root="true" ma:fieldsID="e3e099460e1f636fd72d468a8e7e0d34" ns2:_="" ns3:_="">
    <xsd:import namespace="a2d59425-1cce-4a4f-9336-2a5f75205b93"/>
    <xsd:import namespace="4222ee06-a7a1-4582-887c-e371f583a6cc"/>
    <xsd:element name="properties">
      <xsd:complexType>
        <xsd:sequence>
          <xsd:element name="documentManagement">
            <xsd:complexType>
              <xsd:all>
                <xsd:element ref="ns2:Test" minOccurs="0"/>
                <xsd:element ref="ns3:SharedWithUsers" minOccurs="0"/>
                <xsd:element ref="ns3:SharedWithDetails" minOccurs="0"/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2d59425-1cce-4a4f-9336-2a5f75205b93" elementFormDefault="qualified">
    <xsd:import namespace="http://schemas.microsoft.com/office/2006/documentManagement/types"/>
    <xsd:import namespace="http://schemas.microsoft.com/office/infopath/2007/PartnerControls"/>
    <xsd:element name="Test" ma:index="4" nillable="true" ma:displayName="Test" ma:format="DateOnly" ma:internalName="Test" ma:readOnly="false">
      <xsd:simpleType>
        <xsd:restriction base="dms:DateTime"/>
      </xsd:simple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998de16c-5f0f-4439-8be6-da866814b8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22ee06-a7a1-4582-887c-e371f583a6cc" elementFormDefault="qualified">
    <xsd:import namespace="http://schemas.microsoft.com/office/2006/documentManagement/types"/>
    <xsd:import namespace="http://schemas.microsoft.com/office/infopath/2007/PartnerControls"/>
    <xsd:element name="SharedWithUsers" ma:index="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3258232b-d97f-4412-9e9f-0b86dcec4898}" ma:internalName="TaxCatchAll" ma:showField="CatchAllData" ma:web="4222ee06-a7a1-4582-887c-e371f583a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5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356590C-FA34-45B3-B9F1-1ACDF77DC37E}">
  <ds:schemaRefs>
    <ds:schemaRef ds:uri="http://purl.org/dc/elements/1.1/"/>
    <ds:schemaRef ds:uri="3eedaddb-5fc5-4aa6-949a-49b49a2899ba"/>
    <ds:schemaRef ds:uri="http://purl.org/dc/dcmitype/"/>
    <ds:schemaRef ds:uri="e8282bc9-d012-4bc8-a553-87c6a942cc89"/>
    <ds:schemaRef ds:uri="http://schemas.microsoft.com/office/2006/documentManagement/types"/>
    <ds:schemaRef ds:uri="http://www.w3.org/XML/1998/namespace"/>
    <ds:schemaRef ds:uri="e7e64743-84de-4dc1-8f84-814f03f9b725"/>
    <ds:schemaRef ds:uri="http://schemas.microsoft.com/office/2006/metadata/properties"/>
    <ds:schemaRef ds:uri="http://schemas.openxmlformats.org/package/2006/metadata/core-properties"/>
    <ds:schemaRef ds:uri="http://schemas.microsoft.com/office/infopath/2007/PartnerControls"/>
    <ds:schemaRef ds:uri="521b6ead-e5be-4d3b-9860-b6e03b66e706"/>
    <ds:schemaRef ds:uri="http://purl.org/dc/terms/"/>
    <ds:schemaRef ds:uri="a2d59425-1cce-4a4f-9336-2a5f75205b93"/>
    <ds:schemaRef ds:uri="4222ee06-a7a1-4582-887c-e371f583a6cc"/>
  </ds:schemaRefs>
</ds:datastoreItem>
</file>

<file path=customXml/itemProps2.xml><?xml version="1.0" encoding="utf-8"?>
<ds:datastoreItem xmlns:ds="http://schemas.openxmlformats.org/officeDocument/2006/customXml" ds:itemID="{B2F83673-F4D2-436A-9FCB-1B035E01BD7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DF385DE-2E1F-487B-B4A4-E31C5699575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2d59425-1cce-4a4f-9336-2a5f75205b93"/>
    <ds:schemaRef ds:uri="4222ee06-a7a1-4582-887c-e371f583a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6170</TotalTime>
  <Words>666</Words>
  <Application>Microsoft Office PowerPoint</Application>
  <PresentationFormat>Custom</PresentationFormat>
  <Paragraphs>47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Arial Black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Patricia Pochelon</dc:creator>
  <cp:lastModifiedBy>Patricia Pochelon</cp:lastModifiedBy>
  <cp:revision>2</cp:revision>
  <cp:lastPrinted>2024-04-04T09:56:08Z</cp:lastPrinted>
  <dcterms:created xsi:type="dcterms:W3CDTF">2023-08-15T14:19:39Z</dcterms:created>
  <dcterms:modified xsi:type="dcterms:W3CDTF">2025-02-18T10:43:36Z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0x010100BD1740004AFE6F49AE1B2D93850204F8</vt:lpwstr>
  </property>
  <property fmtid="{D5CDD505-2E9C-101B-9397-08002B2CF9AE}" pid="3" name="MediaServiceImageTags">
    <vt:lpwstr/>
  </property>
  <property fmtid="{D5CDD505-2E9C-101B-9397-08002B2CF9AE}" pid="4" name="_ExtendedDescription">
    <vt:lpwstr/>
  </property>
</Properties>
</file>