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4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D0"/>
    <a:srgbClr val="3A235F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F9A0F-24C5-4116-8347-FA9AE44D4031}" v="5" dt="2025-02-18T08:39:51.16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46B6D6D7-C287-4E5F-94E5-EBD66C317B99}"/>
    <pc:docChg chg="undo custSel addSld delSld modSld">
      <pc:chgData name="Mathias Girod" userId="f9b65fdd-594e-4e19-953b-0e0c84c3aa82" providerId="ADAL" clId="{46B6D6D7-C287-4E5F-94E5-EBD66C317B99}" dt="2024-04-04T09:47:04.824" v="19" actId="207"/>
      <pc:docMkLst>
        <pc:docMk/>
      </pc:docMkLst>
      <pc:sldChg chg="del">
        <pc:chgData name="Mathias Girod" userId="f9b65fdd-594e-4e19-953b-0e0c84c3aa82" providerId="ADAL" clId="{46B6D6D7-C287-4E5F-94E5-EBD66C317B99}" dt="2024-04-04T09:45:28.765" v="1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46B6D6D7-C287-4E5F-94E5-EBD66C317B99}" dt="2024-04-04T09:45:30.377" v="3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46B6D6D7-C287-4E5F-94E5-EBD66C317B99}" dt="2024-04-04T09:45:29.650" v="2" actId="4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46B6D6D7-C287-4E5F-94E5-EBD66C317B99}" dt="2024-04-04T09:47:04.824" v="19" actId="207"/>
        <pc:sldMkLst>
          <pc:docMk/>
          <pc:sldMk cId="476461567" sldId="314"/>
        </pc:sldMkLst>
      </pc:sldChg>
      <pc:sldChg chg="add del">
        <pc:chgData name="Mathias Girod" userId="f9b65fdd-594e-4e19-953b-0e0c84c3aa82" providerId="ADAL" clId="{46B6D6D7-C287-4E5F-94E5-EBD66C317B99}" dt="2024-04-04T09:46:59.891" v="17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46B6D6D7-C287-4E5F-94E5-EBD66C317B99}" dt="2024-04-04T09:45:28.001" v="0" actId="47"/>
        <pc:sldMkLst>
          <pc:docMk/>
          <pc:sldMk cId="3914439698" sldId="316"/>
        </pc:sldMkLst>
      </pc:sldChg>
    </pc:docChg>
  </pc:docChgLst>
  <pc:docChgLst>
    <pc:chgData name="Patricia Pochelon" userId="4826ca98-9821-4559-95f0-067a3b3df10b" providerId="ADAL" clId="{560F9A0F-24C5-4116-8347-FA9AE44D4031}"/>
    <pc:docChg chg="undo custSel modSld">
      <pc:chgData name="Patricia Pochelon" userId="4826ca98-9821-4559-95f0-067a3b3df10b" providerId="ADAL" clId="{560F9A0F-24C5-4116-8347-FA9AE44D4031}" dt="2025-02-18T08:48:04.509" v="56" actId="20577"/>
      <pc:docMkLst>
        <pc:docMk/>
      </pc:docMkLst>
      <pc:sldChg chg="addSp delSp modSp mod">
        <pc:chgData name="Patricia Pochelon" userId="4826ca98-9821-4559-95f0-067a3b3df10b" providerId="ADAL" clId="{560F9A0F-24C5-4116-8347-FA9AE44D4031}" dt="2025-02-18T08:48:04.509" v="56" actId="20577"/>
        <pc:sldMkLst>
          <pc:docMk/>
          <pc:sldMk cId="476461567" sldId="314"/>
        </pc:sldMkLst>
        <pc:spChg chg="mod">
          <ac:chgData name="Patricia Pochelon" userId="4826ca98-9821-4559-95f0-067a3b3df10b" providerId="ADAL" clId="{560F9A0F-24C5-4116-8347-FA9AE44D4031}" dt="2025-02-18T08:48:03.788" v="55" actId="20577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4826ca98-9821-4559-95f0-067a3b3df10b" providerId="ADAL" clId="{560F9A0F-24C5-4116-8347-FA9AE44D4031}" dt="2025-02-18T08:48:04.509" v="56" actId="2057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4826ca98-9821-4559-95f0-067a3b3df10b" providerId="ADAL" clId="{560F9A0F-24C5-4116-8347-FA9AE44D4031}" dt="2025-02-18T08:48:03.119" v="54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4826ca98-9821-4559-95f0-067a3b3df10b" providerId="ADAL" clId="{560F9A0F-24C5-4116-8347-FA9AE44D4031}" dt="2025-02-18T08:25:11.348" v="30" actId="1076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Patricia Pochelon" userId="4826ca98-9821-4559-95f0-067a3b3df10b" providerId="ADAL" clId="{560F9A0F-24C5-4116-8347-FA9AE44D4031}" dt="2025-02-18T08:23:17.352" v="12" actId="2085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Patricia Pochelon" userId="4826ca98-9821-4559-95f0-067a3b3df10b" providerId="ADAL" clId="{560F9A0F-24C5-4116-8347-FA9AE44D4031}" dt="2025-02-18T08:23:17.352" v="12" actId="2085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Patricia Pochelon" userId="4826ca98-9821-4559-95f0-067a3b3df10b" providerId="ADAL" clId="{560F9A0F-24C5-4116-8347-FA9AE44D4031}" dt="2025-02-18T08:24:09.822" v="20" actId="14100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Patricia Pochelon" userId="4826ca98-9821-4559-95f0-067a3b3df10b" providerId="ADAL" clId="{560F9A0F-24C5-4116-8347-FA9AE44D4031}" dt="2025-02-18T08:23:41.708" v="15" actId="2085"/>
          <ac:spMkLst>
            <pc:docMk/>
            <pc:sldMk cId="476461567" sldId="314"/>
            <ac:spMk id="52" creationId="{ACE3D9D0-6F90-8D24-4D12-AF3DC3EAC775}"/>
          </ac:spMkLst>
        </pc:spChg>
        <pc:grpChg chg="mod">
          <ac:chgData name="Patricia Pochelon" userId="4826ca98-9821-4559-95f0-067a3b3df10b" providerId="ADAL" clId="{560F9A0F-24C5-4116-8347-FA9AE44D4031}" dt="2025-02-18T08:24:14.632" v="22" actId="14100"/>
          <ac:grpSpMkLst>
            <pc:docMk/>
            <pc:sldMk cId="476461567" sldId="314"/>
            <ac:grpSpMk id="72" creationId="{B6A54A6B-4B54-4C34-C03F-4933C3302EDD}"/>
          </ac:grpSpMkLst>
        </pc:grpChg>
        <pc:graphicFrameChg chg="modGraphic">
          <ac:chgData name="Patricia Pochelon" userId="4826ca98-9821-4559-95f0-067a3b3df10b" providerId="ADAL" clId="{560F9A0F-24C5-4116-8347-FA9AE44D4031}" dt="2025-02-18T08:47:32.504" v="50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add del mod">
          <ac:chgData name="Patricia Pochelon" userId="4826ca98-9821-4559-95f0-067a3b3df10b" providerId="ADAL" clId="{560F9A0F-24C5-4116-8347-FA9AE44D4031}" dt="2025-02-18T08:39:49.540" v="40" actId="478"/>
          <ac:picMkLst>
            <pc:docMk/>
            <pc:sldMk cId="476461567" sldId="314"/>
            <ac:picMk id="3" creationId="{E76C8786-8557-13D8-DDBD-29ADF5C98CDD}"/>
          </ac:picMkLst>
        </pc:picChg>
        <pc:picChg chg="add mod">
          <ac:chgData name="Patricia Pochelon" userId="4826ca98-9821-4559-95f0-067a3b3df10b" providerId="ADAL" clId="{560F9A0F-24C5-4116-8347-FA9AE44D4031}" dt="2025-02-18T08:24:12.278" v="21" actId="14100"/>
          <ac:picMkLst>
            <pc:docMk/>
            <pc:sldMk cId="476461567" sldId="314"/>
            <ac:picMk id="8" creationId="{5CE32392-CBFC-CD3F-C947-53C0DFA55940}"/>
          </ac:picMkLst>
        </pc:picChg>
        <pc:picChg chg="del">
          <ac:chgData name="Patricia Pochelon" userId="4826ca98-9821-4559-95f0-067a3b3df10b" providerId="ADAL" clId="{560F9A0F-24C5-4116-8347-FA9AE44D4031}" dt="2025-02-18T08:11:39.940" v="4" actId="478"/>
          <ac:picMkLst>
            <pc:docMk/>
            <pc:sldMk cId="476461567" sldId="314"/>
            <ac:picMk id="10" creationId="{999EA64D-0F50-20F8-666D-7C3B14F0B239}"/>
          </ac:picMkLst>
        </pc:picChg>
        <pc:picChg chg="add del mod">
          <ac:chgData name="Patricia Pochelon" userId="4826ca98-9821-4559-95f0-067a3b3df10b" providerId="ADAL" clId="{560F9A0F-24C5-4116-8347-FA9AE44D4031}" dt="2025-02-18T08:25:23.485" v="38" actId="14100"/>
          <ac:picMkLst>
            <pc:docMk/>
            <pc:sldMk cId="476461567" sldId="314"/>
            <ac:picMk id="20" creationId="{5BC4CBD0-6637-F712-E0A3-9BB0341C387B}"/>
          </ac:picMkLst>
        </pc:picChg>
        <pc:picChg chg="add mod">
          <ac:chgData name="Patricia Pochelon" userId="4826ca98-9821-4559-95f0-067a3b3df10b" providerId="ADAL" clId="{560F9A0F-24C5-4116-8347-FA9AE44D4031}" dt="2025-02-18T08:40:03.402" v="48" actId="14100"/>
          <ac:picMkLst>
            <pc:docMk/>
            <pc:sldMk cId="476461567" sldId="314"/>
            <ac:picMk id="22" creationId="{AE63340E-BCB5-5202-4AA1-2FB189BD688D}"/>
          </ac:picMkLst>
        </pc:picChg>
        <pc:picChg chg="add del">
          <ac:chgData name="Patricia Pochelon" userId="4826ca98-9821-4559-95f0-067a3b3df10b" providerId="ADAL" clId="{560F9A0F-24C5-4116-8347-FA9AE44D4031}" dt="2025-02-18T08:25:26.170" v="39" actId="478"/>
          <ac:picMkLst>
            <pc:docMk/>
            <pc:sldMk cId="476461567" sldId="314"/>
            <ac:picMk id="43" creationId="{5014C2DD-7550-EF80-0DE0-F37B0068A4F6}"/>
          </ac:picMkLst>
        </pc:picChg>
        <pc:cxnChg chg="mod">
          <ac:chgData name="Patricia Pochelon" userId="4826ca98-9821-4559-95f0-067a3b3df10b" providerId="ADAL" clId="{560F9A0F-24C5-4116-8347-FA9AE44D4031}" dt="2025-02-18T08:22:47.414" v="6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60F9A0F-24C5-4116-8347-FA9AE44D4031}" dt="2025-02-18T08:23:02.424" v="9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60F9A0F-24C5-4116-8347-FA9AE44D4031}" dt="2025-02-18T08:22:53.505" v="7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60F9A0F-24C5-4116-8347-FA9AE44D4031}" dt="2025-02-18T08:23:24.697" v="13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60F9A0F-24C5-4116-8347-FA9AE44D4031}" dt="2025-02-18T08:23:10.498" v="11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60F9A0F-24C5-4116-8347-FA9AE44D4031}" dt="2025-02-18T08:23:49.575" v="1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60F9A0F-24C5-4116-8347-FA9AE44D4031}" dt="2025-02-18T08:22:58.480" v="8" actId="208"/>
          <ac:cxnSpMkLst>
            <pc:docMk/>
            <pc:sldMk cId="476461567" sldId="314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F61323E-31C9-B7D4-E80E-A7A65A0D393A}"/>
              </a:ext>
            </a:extLst>
          </p:cNvPr>
          <p:cNvSpPr/>
          <p:nvPr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888" y="-25892"/>
            <a:ext cx="5210731" cy="4267100"/>
          </a:xfrm>
          <a:prstGeom prst="rect">
            <a:avLst/>
          </a:prstGeom>
          <a:noFill/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798" y="88959"/>
            <a:ext cx="4040381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39714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863383" y="2986473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383120" y="10585916"/>
            <a:ext cx="22761986" cy="3422748"/>
            <a:chOff x="1308685" y="10737575"/>
            <a:chExt cx="22761986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11753238"/>
              <a:ext cx="22685787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0" y="29458269"/>
            <a:ext cx="9423129" cy="1795360"/>
            <a:chOff x="1384879" y="22848746"/>
            <a:chExt cx="22761992" cy="1795360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79" y="22848746"/>
              <a:ext cx="167685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F4C3182-D4AD-9A48-8776-91D26C9D21B7}"/>
              </a:ext>
            </a:extLst>
          </p:cNvPr>
          <p:cNvSpPr/>
          <p:nvPr/>
        </p:nvSpPr>
        <p:spPr>
          <a:xfrm>
            <a:off x="197244" y="5353300"/>
            <a:ext cx="8321953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kumimoji="0" lang="es-E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AC30213-FBC3-D52F-B11D-7486564D26A4}"/>
              </a:ext>
            </a:extLst>
          </p:cNvPr>
          <p:cNvSpPr/>
          <p:nvPr/>
        </p:nvSpPr>
        <p:spPr>
          <a:xfrm>
            <a:off x="197244" y="4256504"/>
            <a:ext cx="6107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Contact into</a:t>
            </a:r>
            <a:endParaRPr lang="en-AU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9458269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383120" y="14625050"/>
            <a:ext cx="22761986" cy="4437529"/>
            <a:chOff x="1346785" y="14885504"/>
            <a:chExt cx="22761986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15893905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8109020" y="4016163"/>
            <a:ext cx="32072171" cy="301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>
              <a:spcBef>
                <a:spcPct val="20000"/>
              </a:spcBef>
            </a:pP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421218" y="20246865"/>
            <a:ext cx="22761987" cy="1262953"/>
            <a:chOff x="1212438" y="21202330"/>
            <a:chExt cx="22723887" cy="1135406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2438" y="22288914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872969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383120" y="8165687"/>
            <a:ext cx="49073979" cy="0"/>
          </a:xfrm>
          <a:prstGeom prst="line">
            <a:avLst/>
          </a:prstGeom>
          <a:noFill/>
          <a:ln w="1270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032" name="Picture 8" descr="Placeholders Vector Art &amp; Graphics | freevector.com">
            <a:extLst>
              <a:ext uri="{FF2B5EF4-FFF2-40B4-BE49-F238E27FC236}">
                <a16:creationId xmlns:a16="http://schemas.microsoft.com/office/drawing/2014/main" id="{EFCDCABF-D1F2-8DCA-E802-635DD9FEA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laceholders Vector Art &amp; Graphics | freevector.com">
            <a:extLst>
              <a:ext uri="{FF2B5EF4-FFF2-40B4-BE49-F238E27FC236}">
                <a16:creationId xmlns:a16="http://schemas.microsoft.com/office/drawing/2014/main" id="{5A6496AC-DCC2-E379-F16D-6DE17F93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5D3DE08C-4FEE-8F7A-4283-8D284879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D5A46C67-754E-18B0-B5B3-01B9312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227" y="17836778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5014C2DD-7550-EF80-0DE0-F37B0068A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pic>
        <p:nvPicPr>
          <p:cNvPr id="8" name="Picture 7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5CE32392-CBFC-CD3F-C947-53C0DFA55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  <p:pic>
        <p:nvPicPr>
          <p:cNvPr id="22" name="Picture 2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E63340E-BCB5-5202-4AA1-2FB189BD6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286" y="3307134"/>
            <a:ext cx="6955176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E6FD1BE5-7332-4280-B334-6926FAA4C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</TotalTime>
  <Words>780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2025-02-18T08:48:12Z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