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35F"/>
    <a:srgbClr val="40E0D0"/>
    <a:srgbClr val="312F57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DA7C6-83A8-4203-9380-21D580B1EB11}" v="9" dt="2025-02-18T08:49:24.08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8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0BCDA7C6-83A8-4203-9380-21D580B1EB11}"/>
    <pc:docChg chg="undo custSel modSld">
      <pc:chgData name="Patricia Pochelon" userId="4826ca98-9821-4559-95f0-067a3b3df10b" providerId="ADAL" clId="{0BCDA7C6-83A8-4203-9380-21D580B1EB11}" dt="2025-02-18T08:50:17.510" v="67" actId="20577"/>
      <pc:docMkLst>
        <pc:docMk/>
      </pc:docMkLst>
      <pc:sldChg chg="addSp delSp modSp mod">
        <pc:chgData name="Patricia Pochelon" userId="4826ca98-9821-4559-95f0-067a3b3df10b" providerId="ADAL" clId="{0BCDA7C6-83A8-4203-9380-21D580B1EB11}" dt="2025-02-18T08:50:17.510" v="67" actId="20577"/>
        <pc:sldMkLst>
          <pc:docMk/>
          <pc:sldMk cId="307068053" sldId="260"/>
        </pc:sldMkLst>
        <pc:spChg chg="del">
          <ac:chgData name="Patricia Pochelon" userId="4826ca98-9821-4559-95f0-067a3b3df10b" providerId="ADAL" clId="{0BCDA7C6-83A8-4203-9380-21D580B1EB11}" dt="2025-02-17T15:16:37.369" v="0" actId="478"/>
          <ac:spMkLst>
            <pc:docMk/>
            <pc:sldMk cId="307068053" sldId="260"/>
            <ac:spMk id="2" creationId="{033B4C60-CBCF-8987-6306-24F0372555E3}"/>
          </ac:spMkLst>
        </pc:spChg>
        <pc:spChg chg="add ord">
          <ac:chgData name="Patricia Pochelon" userId="4826ca98-9821-4559-95f0-067a3b3df10b" providerId="ADAL" clId="{0BCDA7C6-83A8-4203-9380-21D580B1EB11}" dt="2025-02-18T08:07:37.688" v="2" actId="167"/>
          <ac:spMkLst>
            <pc:docMk/>
            <pc:sldMk cId="307068053" sldId="260"/>
            <ac:spMk id="2" creationId="{6574139A-7230-24A5-424F-BDDD31CF490C}"/>
          </ac:spMkLst>
        </pc:spChg>
        <pc:spChg chg="mod">
          <ac:chgData name="Patricia Pochelon" userId="4826ca98-9821-4559-95f0-067a3b3df10b" providerId="ADAL" clId="{0BCDA7C6-83A8-4203-9380-21D580B1EB11}" dt="2025-02-18T08:48:43.293" v="53" actId="14100"/>
          <ac:spMkLst>
            <pc:docMk/>
            <pc:sldMk cId="307068053" sldId="260"/>
            <ac:spMk id="4" creationId="{C0B307B5-0982-39B7-D896-EF559C388138}"/>
          </ac:spMkLst>
        </pc:spChg>
        <pc:spChg chg="mod">
          <ac:chgData name="Patricia Pochelon" userId="4826ca98-9821-4559-95f0-067a3b3df10b" providerId="ADAL" clId="{0BCDA7C6-83A8-4203-9380-21D580B1EB11}" dt="2025-02-18T08:09:20.555" v="35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Patricia Pochelon" userId="4826ca98-9821-4559-95f0-067a3b3df10b" providerId="ADAL" clId="{0BCDA7C6-83A8-4203-9380-21D580B1EB11}" dt="2025-02-18T08:50:16.740" v="65" actId="2057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4826ca98-9821-4559-95f0-067a3b3df10b" providerId="ADAL" clId="{0BCDA7C6-83A8-4203-9380-21D580B1EB11}" dt="2025-02-18T08:09:25.656" v="37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Patricia Pochelon" userId="4826ca98-9821-4559-95f0-067a3b3df10b" providerId="ADAL" clId="{0BCDA7C6-83A8-4203-9380-21D580B1EB11}" dt="2025-02-18T08:09:23.084" v="36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4826ca98-9821-4559-95f0-067a3b3df10b" providerId="ADAL" clId="{0BCDA7C6-83A8-4203-9380-21D580B1EB11}" dt="2025-02-18T08:09:31.059" v="39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Patricia Pochelon" userId="4826ca98-9821-4559-95f0-067a3b3df10b" providerId="ADAL" clId="{0BCDA7C6-83A8-4203-9380-21D580B1EB11}" dt="2025-02-18T08:24:20.841" v="43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4826ca98-9821-4559-95f0-067a3b3df10b" providerId="ADAL" clId="{0BCDA7C6-83A8-4203-9380-21D580B1EB11}" dt="2025-02-18T08:09:33.665" v="40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4826ca98-9821-4559-95f0-067a3b3df10b" providerId="ADAL" clId="{0BCDA7C6-83A8-4203-9380-21D580B1EB11}" dt="2025-02-18T08:50:17.116" v="6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4826ca98-9821-4559-95f0-067a3b3df10b" providerId="ADAL" clId="{0BCDA7C6-83A8-4203-9380-21D580B1EB11}" dt="2025-02-18T08:50:17.510" v="67" actId="2057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4826ca98-9821-4559-95f0-067a3b3df10b" providerId="ADAL" clId="{0BCDA7C6-83A8-4203-9380-21D580B1EB11}" dt="2025-02-18T08:09:28.487" v="38" actId="207"/>
          <ac:spMkLst>
            <pc:docMk/>
            <pc:sldMk cId="307068053" sldId="260"/>
            <ac:spMk id="25" creationId="{B5C8D174-D498-99C0-A0BE-B56477106F65}"/>
          </ac:spMkLst>
        </pc:spChg>
        <pc:spChg chg="mod">
          <ac:chgData name="Patricia Pochelon" userId="4826ca98-9821-4559-95f0-067a3b3df10b" providerId="ADAL" clId="{0BCDA7C6-83A8-4203-9380-21D580B1EB11}" dt="2025-02-18T08:09:37.779" v="41" actId="207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4826ca98-9821-4559-95f0-067a3b3df10b" providerId="ADAL" clId="{0BCDA7C6-83A8-4203-9380-21D580B1EB11}" dt="2025-02-18T08:09:40.047" v="42" actId="207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4826ca98-9821-4559-95f0-067a3b3df10b" providerId="ADAL" clId="{0BCDA7C6-83A8-4203-9380-21D580B1EB11}" dt="2025-02-18T08:49:40.765" v="61" actId="20577"/>
          <ac:spMkLst>
            <pc:docMk/>
            <pc:sldMk cId="307068053" sldId="260"/>
            <ac:spMk id="44" creationId="{97E051BA-905B-18EC-A1EC-BD026DFC872B}"/>
          </ac:spMkLst>
        </pc:spChg>
        <pc:graphicFrameChg chg="modGraphic">
          <ac:chgData name="Patricia Pochelon" userId="4826ca98-9821-4559-95f0-067a3b3df10b" providerId="ADAL" clId="{0BCDA7C6-83A8-4203-9380-21D580B1EB11}" dt="2025-02-18T08:09:13.177" v="3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add del mod">
          <ac:chgData name="Patricia Pochelon" userId="4826ca98-9821-4559-95f0-067a3b3df10b" providerId="ADAL" clId="{0BCDA7C6-83A8-4203-9380-21D580B1EB11}" dt="2025-02-18T08:07:46.454" v="6" actId="478"/>
          <ac:picMkLst>
            <pc:docMk/>
            <pc:sldMk cId="307068053" sldId="260"/>
            <ac:picMk id="21" creationId="{0A3DB04B-8581-5DC0-B830-BBBBE9FCF7B1}"/>
          </ac:picMkLst>
        </pc:picChg>
        <pc:picChg chg="del">
          <ac:chgData name="Patricia Pochelon" userId="4826ca98-9821-4559-95f0-067a3b3df10b" providerId="ADAL" clId="{0BCDA7C6-83A8-4203-9380-21D580B1EB11}" dt="2025-02-18T08:07:41.179" v="3" actId="478"/>
          <ac:picMkLst>
            <pc:docMk/>
            <pc:sldMk cId="307068053" sldId="260"/>
            <ac:picMk id="23" creationId="{A5446F0E-C7DA-B909-56D9-20D7217BB39C}"/>
          </ac:picMkLst>
        </pc:picChg>
        <pc:picChg chg="add del mod">
          <ac:chgData name="Patricia Pochelon" userId="4826ca98-9821-4559-95f0-067a3b3df10b" providerId="ADAL" clId="{0BCDA7C6-83A8-4203-9380-21D580B1EB11}" dt="2025-02-18T08:08:14.255" v="16" actId="478"/>
          <ac:picMkLst>
            <pc:docMk/>
            <pc:sldMk cId="307068053" sldId="260"/>
            <ac:picMk id="28" creationId="{1CA739EB-1045-6E1F-6BC9-DA326D7C7FA5}"/>
          </ac:picMkLst>
        </pc:picChg>
        <pc:picChg chg="add del mod">
          <ac:chgData name="Patricia Pochelon" userId="4826ca98-9821-4559-95f0-067a3b3df10b" providerId="ADAL" clId="{0BCDA7C6-83A8-4203-9380-21D580B1EB11}" dt="2025-02-18T08:08:17.554" v="18" actId="478"/>
          <ac:picMkLst>
            <pc:docMk/>
            <pc:sldMk cId="307068053" sldId="260"/>
            <ac:picMk id="30" creationId="{DB26397D-807A-9245-382D-DB78DCEDB9CD}"/>
          </ac:picMkLst>
        </pc:picChg>
        <pc:picChg chg="add del mod">
          <ac:chgData name="Patricia Pochelon" userId="4826ca98-9821-4559-95f0-067a3b3df10b" providerId="ADAL" clId="{0BCDA7C6-83A8-4203-9380-21D580B1EB11}" dt="2025-02-18T08:08:40.160" v="24" actId="478"/>
          <ac:picMkLst>
            <pc:docMk/>
            <pc:sldMk cId="307068053" sldId="260"/>
            <ac:picMk id="34" creationId="{895F69DC-7D47-0244-3DCD-1CFEA8376D5E}"/>
          </ac:picMkLst>
        </pc:picChg>
        <pc:picChg chg="add del mod">
          <ac:chgData name="Patricia Pochelon" userId="4826ca98-9821-4559-95f0-067a3b3df10b" providerId="ADAL" clId="{0BCDA7C6-83A8-4203-9380-21D580B1EB11}" dt="2025-02-18T08:49:16.095" v="58" actId="478"/>
          <ac:picMkLst>
            <pc:docMk/>
            <pc:sldMk cId="307068053" sldId="260"/>
            <ac:picMk id="41" creationId="{555AA519-D7EA-DD81-1F0D-7B4D05A676FB}"/>
          </ac:picMkLst>
        </pc:picChg>
        <pc:picChg chg="add mod">
          <ac:chgData name="Patricia Pochelon" userId="4826ca98-9821-4559-95f0-067a3b3df10b" providerId="ADAL" clId="{0BCDA7C6-83A8-4203-9380-21D580B1EB11}" dt="2025-02-18T08:24:45.590" v="47" actId="1076"/>
          <ac:picMkLst>
            <pc:docMk/>
            <pc:sldMk cId="307068053" sldId="260"/>
            <ac:picMk id="48" creationId="{5440E012-2DBC-1D27-4D3D-F3810A5DCB09}"/>
          </ac:picMkLst>
        </pc:picChg>
        <pc:picChg chg="add mod">
          <ac:chgData name="Patricia Pochelon" userId="4826ca98-9821-4559-95f0-067a3b3df10b" providerId="ADAL" clId="{0BCDA7C6-83A8-4203-9380-21D580B1EB11}" dt="2025-02-18T08:49:07.413" v="57" actId="1076"/>
          <ac:picMkLst>
            <pc:docMk/>
            <pc:sldMk cId="307068053" sldId="260"/>
            <ac:picMk id="51" creationId="{1B687252-9DFD-81D7-32F9-39B92F95B386}"/>
          </ac:picMkLst>
        </pc:picChg>
        <pc:picChg chg="add mod">
          <ac:chgData name="Patricia Pochelon" userId="4826ca98-9821-4559-95f0-067a3b3df10b" providerId="ADAL" clId="{0BCDA7C6-83A8-4203-9380-21D580B1EB11}" dt="2025-02-18T08:49:30.122" v="60" actId="1076"/>
          <ac:picMkLst>
            <pc:docMk/>
            <pc:sldMk cId="307068053" sldId="260"/>
            <ac:picMk id="52" creationId="{EE5E014D-48F5-224C-D121-248B102F91F3}"/>
          </ac:picMkLst>
        </pc:picChg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Mathias Girod" userId="f9b65fdd-594e-4e19-953b-0e0c84c3aa82" providerId="ADAL" clId="{189D201B-CA0B-450A-A7EA-DC1D9E53CE63}"/>
    <pc:docChg chg="undo custSel modSld">
      <pc:chgData name="Mathias Girod" userId="f9b65fdd-594e-4e19-953b-0e0c84c3aa82" providerId="ADAL" clId="{189D201B-CA0B-450A-A7EA-DC1D9E53CE63}" dt="2024-04-03T12:49:55.358" v="136" actId="1076"/>
      <pc:docMkLst>
        <pc:docMk/>
      </pc:docMkLst>
      <pc:sldChg chg="modSp mod">
        <pc:chgData name="Mathias Girod" userId="f9b65fdd-594e-4e19-953b-0e0c84c3aa82" providerId="ADAL" clId="{189D201B-CA0B-450A-A7EA-DC1D9E53CE63}" dt="2024-04-02T11:05:37.253" v="87" actId="20577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189D201B-CA0B-450A-A7EA-DC1D9E53CE63}" dt="2024-04-03T12:49:55.358" v="136" actId="1076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189D201B-CA0B-450A-A7EA-DC1D9E53CE63}" dt="2024-04-02T11:31:21.548" v="125" actId="20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189D201B-CA0B-450A-A7EA-DC1D9E53CE63}" dt="2024-04-03T12:48:48.803" v="134" actId="122"/>
        <pc:sldMkLst>
          <pc:docMk/>
          <pc:sldMk cId="476461567" sldId="314"/>
        </pc:sldMkLst>
      </pc:sldChg>
      <pc:sldChg chg="addSp delSp modSp mod">
        <pc:chgData name="Mathias Girod" userId="f9b65fdd-594e-4e19-953b-0e0c84c3aa82" providerId="ADAL" clId="{189D201B-CA0B-450A-A7EA-DC1D9E53CE63}" dt="2024-04-02T11:34:30.062" v="132" actId="478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Mathias Girod" userId="f9b65fdd-594e-4e19-953b-0e0c84c3aa82" providerId="ADAL" clId="{678121C0-CE18-4163-BD66-81221073B271}"/>
    <pc:docChg chg="undo custSel delSld modSld">
      <pc:chgData name="Mathias Girod" userId="f9b65fdd-594e-4e19-953b-0e0c84c3aa82" providerId="ADAL" clId="{678121C0-CE18-4163-BD66-81221073B271}" dt="2024-04-04T09:44:35.160" v="31" actId="47"/>
      <pc:docMkLst>
        <pc:docMk/>
      </pc:docMkLst>
      <pc:sldChg chg="del">
        <pc:chgData name="Mathias Girod" userId="f9b65fdd-594e-4e19-953b-0e0c84c3aa82" providerId="ADAL" clId="{678121C0-CE18-4163-BD66-81221073B271}" dt="2024-04-04T09:42:54.365" v="1" actId="47"/>
        <pc:sldMkLst>
          <pc:docMk/>
          <pc:sldMk cId="2456145969" sldId="257"/>
        </pc:sldMkLst>
      </pc:sldChg>
      <pc:sldChg chg="modSp del">
        <pc:chgData name="Mathias Girod" userId="f9b65fdd-594e-4e19-953b-0e0c84c3aa82" providerId="ADAL" clId="{678121C0-CE18-4163-BD66-81221073B271}" dt="2024-04-04T09:44:34.152" v="29" actId="47"/>
        <pc:sldMkLst>
          <pc:docMk/>
          <pc:sldMk cId="1681128283" sldId="258"/>
        </pc:sldMkLst>
      </pc:sldChg>
      <pc:sldChg chg="modSp mod">
        <pc:chgData name="Mathias Girod" userId="f9b65fdd-594e-4e19-953b-0e0c84c3aa82" providerId="ADAL" clId="{678121C0-CE18-4163-BD66-81221073B271}" dt="2024-04-04T09:44:06.824" v="27" actId="12385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678121C0-CE18-4163-BD66-81221073B271}" dt="2024-04-04T09:44:34.668" v="30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678121C0-CE18-4163-BD66-81221073B271}" dt="2024-04-04T09:44:35.160" v="31" actId="47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678121C0-CE18-4163-BD66-81221073B271}" dt="2024-04-04T09:42:53.325" v="0" actId="47"/>
        <pc:sldMkLst>
          <pc:docMk/>
          <pc:sldMk cId="3914439698" sldId="316"/>
        </pc:sldMkLst>
      </pc:sldChg>
      <pc:sldMasterChg chg="delSldLayout">
        <pc:chgData name="Mathias Girod" userId="f9b65fdd-594e-4e19-953b-0e0c84c3aa82" providerId="ADAL" clId="{678121C0-CE18-4163-BD66-81221073B271}" dt="2024-04-04T09:44:35.160" v="31" actId="47"/>
        <pc:sldMasterMkLst>
          <pc:docMk/>
          <pc:sldMasterMk cId="2952255867" sldId="2147483660"/>
        </pc:sldMasterMkLst>
        <pc:sldLayoutChg chg="del">
          <pc:chgData name="Mathias Girod" userId="f9b65fdd-594e-4e19-953b-0e0c84c3aa82" providerId="ADAL" clId="{678121C0-CE18-4163-BD66-81221073B271}" dt="2024-04-04T09:44:35.160" v="31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74139A-7230-24A5-424F-BDDD31CF490C}"/>
              </a:ext>
            </a:extLst>
          </p:cNvPr>
          <p:cNvSpPr/>
          <p:nvPr/>
        </p:nvSpPr>
        <p:spPr>
          <a:xfrm>
            <a:off x="0" y="0"/>
            <a:ext cx="13451884" cy="324436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2B011A-8A98-5230-8FCD-77D511F7F04D}"/>
              </a:ext>
            </a:extLst>
          </p:cNvPr>
          <p:cNvGrpSpPr/>
          <p:nvPr/>
        </p:nvGrpSpPr>
        <p:grpSpPr>
          <a:xfrm>
            <a:off x="14554838" y="7035103"/>
            <a:ext cx="15802159" cy="3624070"/>
            <a:chOff x="14542049" y="7423320"/>
            <a:chExt cx="15802159" cy="362407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4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6" y="8800621"/>
              <a:ext cx="1571968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  <a:p>
              <a:pPr defTabSz="952097" eaLnBrk="0" hangingPunct="0">
                <a:spcBef>
                  <a:spcPct val="50000"/>
                </a:spcBef>
              </a:pPr>
              <a:endParaRPr lang="en-AU" sz="28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2D7FBA-1B23-174E-CBFC-DA5FABC41AAA}"/>
              </a:ext>
            </a:extLst>
          </p:cNvPr>
          <p:cNvGrpSpPr/>
          <p:nvPr/>
        </p:nvGrpSpPr>
        <p:grpSpPr>
          <a:xfrm>
            <a:off x="14542048" y="10591706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4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955068-3C0D-4F8B-B1F6-377F89E19444}"/>
              </a:ext>
            </a:extLst>
          </p:cNvPr>
          <p:cNvGrpSpPr/>
          <p:nvPr/>
        </p:nvGrpSpPr>
        <p:grpSpPr>
          <a:xfrm>
            <a:off x="14542049" y="15007415"/>
            <a:ext cx="15719684" cy="5265264"/>
            <a:chOff x="14542049" y="15007415"/>
            <a:chExt cx="15719684" cy="526526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542049" y="1500741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4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542049" y="16302361"/>
              <a:ext cx="15719684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E1563D1-255A-2CC9-90C1-2549FB89102B}"/>
              </a:ext>
            </a:extLst>
          </p:cNvPr>
          <p:cNvGrpSpPr/>
          <p:nvPr/>
        </p:nvGrpSpPr>
        <p:grpSpPr>
          <a:xfrm>
            <a:off x="31543015" y="24431228"/>
            <a:ext cx="12722220" cy="3080975"/>
            <a:chOff x="14624525" y="21223811"/>
            <a:chExt cx="15637207" cy="1404001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14624525" y="21223811"/>
              <a:ext cx="6772578" cy="4628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4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14833181" y="21800314"/>
              <a:ext cx="15428551" cy="827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52097" eaLnBrk="0" hangingPunct="0">
                <a:spcBef>
                  <a:spcPct val="50000"/>
                </a:spcBef>
              </a:pPr>
              <a:endParaRPr lang="en-AU" sz="28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FA52C6-5FB4-DE67-BF38-AA5A47760E71}"/>
              </a:ext>
            </a:extLst>
          </p:cNvPr>
          <p:cNvGrpSpPr/>
          <p:nvPr/>
        </p:nvGrpSpPr>
        <p:grpSpPr>
          <a:xfrm>
            <a:off x="44405278" y="29435405"/>
            <a:ext cx="6051823" cy="2004597"/>
            <a:chOff x="14624521" y="26209534"/>
            <a:chExt cx="15719686" cy="1209122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69DB385-E851-A1F8-F6A1-2516A8659184}"/>
                </a:ext>
              </a:extLst>
            </p:cNvPr>
            <p:cNvSpPr/>
            <p:nvPr/>
          </p:nvSpPr>
          <p:spPr>
            <a:xfrm>
              <a:off x="14624521" y="26209534"/>
              <a:ext cx="15071160" cy="4269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chemeClr val="accent4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lang="es-ES" sz="4000" dirty="0">
                <a:solidFill>
                  <a:schemeClr val="accent4"/>
                </a:solidFill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5C6F566-1207-DABC-DE1E-39863AF15816}"/>
                </a:ext>
              </a:extLst>
            </p:cNvPr>
            <p:cNvSpPr/>
            <p:nvPr/>
          </p:nvSpPr>
          <p:spPr>
            <a:xfrm>
              <a:off x="14624524" y="26917420"/>
              <a:ext cx="15719683" cy="501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91947F-614A-A365-3D49-16197795F1F7}"/>
              </a:ext>
            </a:extLst>
          </p:cNvPr>
          <p:cNvGrpSpPr/>
          <p:nvPr/>
        </p:nvGrpSpPr>
        <p:grpSpPr>
          <a:xfrm>
            <a:off x="31712775" y="29540923"/>
            <a:ext cx="12442831" cy="2662786"/>
            <a:chOff x="14435996" y="29004715"/>
            <a:chExt cx="15825735" cy="2662786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EB1C0E0-E754-ABF7-6D16-8857BEF62754}"/>
                </a:ext>
              </a:extLst>
            </p:cNvPr>
            <p:cNvSpPr/>
            <p:nvPr/>
          </p:nvSpPr>
          <p:spPr>
            <a:xfrm>
              <a:off x="14435996" y="29004715"/>
              <a:ext cx="81552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accent4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1200" dirty="0">
                <a:solidFill>
                  <a:schemeClr val="accent4"/>
                </a:solidFill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BAD3B99-1135-7E68-6EFB-436A7654591B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4542048" y="3487921"/>
            <a:ext cx="35915052" cy="2419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7313" y="0"/>
            <a:ext cx="29169003" cy="411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0000" b="1" spc="2000" dirty="0">
                <a:solidFill>
                  <a:srgbClr val="2D53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</a:p>
          <a:p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6317" y="-6989"/>
            <a:ext cx="5220783" cy="3222840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1728EAE-6672-20E9-B153-23CE78E16EF9}"/>
              </a:ext>
            </a:extLst>
          </p:cNvPr>
          <p:cNvGrpSpPr/>
          <p:nvPr/>
        </p:nvGrpSpPr>
        <p:grpSpPr>
          <a:xfrm>
            <a:off x="14554838" y="20820024"/>
            <a:ext cx="15802159" cy="7501207"/>
            <a:chOff x="31612114" y="7423320"/>
            <a:chExt cx="17595429" cy="4834437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31612114" y="8588129"/>
              <a:ext cx="17595429" cy="3669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31612114" y="7423320"/>
              <a:ext cx="6772577" cy="654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4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5DE9370-206A-5AD8-D054-B80A4FDC9261}"/>
              </a:ext>
            </a:extLst>
          </p:cNvPr>
          <p:cNvSpPr/>
          <p:nvPr/>
        </p:nvSpPr>
        <p:spPr>
          <a:xfrm>
            <a:off x="32208028" y="1477737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835A863-F9FD-3242-C006-4257F0F7ECE2}"/>
              </a:ext>
            </a:extLst>
          </p:cNvPr>
          <p:cNvSpPr/>
          <p:nvPr/>
        </p:nvSpPr>
        <p:spPr>
          <a:xfrm>
            <a:off x="40473593" y="1457921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35" name="Picture 3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38055372-513A-46B6-EA29-0A17FB05E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5" y="366580"/>
            <a:ext cx="4441824" cy="3029107"/>
          </a:xfrm>
          <a:prstGeom prst="rect">
            <a:avLst/>
          </a:prstGeom>
        </p:spPr>
      </p:pic>
      <p:sp>
        <p:nvSpPr>
          <p:cNvPr id="3" name="Rectángulo 18">
            <a:extLst>
              <a:ext uri="{FF2B5EF4-FFF2-40B4-BE49-F238E27FC236}">
                <a16:creationId xmlns:a16="http://schemas.microsoft.com/office/drawing/2014/main" id="{48958722-5F0B-CF78-33FA-F8682CBF8115}"/>
              </a:ext>
            </a:extLst>
          </p:cNvPr>
          <p:cNvSpPr/>
          <p:nvPr/>
        </p:nvSpPr>
        <p:spPr>
          <a:xfrm>
            <a:off x="399350" y="28927564"/>
            <a:ext cx="998212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Contact information</a:t>
            </a:r>
            <a:endParaRPr lang="es-ES" sz="6000">
              <a:solidFill>
                <a:schemeClr val="bg1"/>
              </a:solidFill>
            </a:endParaRPr>
          </a:p>
        </p:txBody>
      </p: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349183" y="5315051"/>
            <a:ext cx="13007435" cy="13942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Here</a:t>
            </a: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5" name="Rectángulo 19">
            <a:extLst>
              <a:ext uri="{FF2B5EF4-FFF2-40B4-BE49-F238E27FC236}">
                <a16:creationId xmlns:a16="http://schemas.microsoft.com/office/drawing/2014/main" id="{B701041F-D46C-97D3-9171-A734712C60D3}"/>
              </a:ext>
            </a:extLst>
          </p:cNvPr>
          <p:cNvSpPr/>
          <p:nvPr/>
        </p:nvSpPr>
        <p:spPr>
          <a:xfrm>
            <a:off x="466697" y="30023503"/>
            <a:ext cx="10109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A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Presenting </a:t>
            </a:r>
            <a:r>
              <a:rPr lang="en-AU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</a:t>
            </a:r>
            <a:r>
              <a:rPr lang="en-A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highlight this text and replace with your own text</a:t>
            </a:r>
          </a:p>
          <a:p>
            <a:r>
              <a:rPr lang="en-AU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uthor</a:t>
            </a:r>
            <a:r>
              <a:rPr lang="en-A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name: email @uni.com</a:t>
            </a:r>
            <a:r>
              <a:rPr lang="en-AU"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2800">
              <a:solidFill>
                <a:schemeClr val="accen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285D3FA2-80C3-E5EB-EF05-FE60BFFA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44265235" y="23810459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C2F60FFE-9B10-8BCC-B2F1-41A028590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035" y="680054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553C9160-3BA8-87DD-16F4-9AAE6E42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427" y="685858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r chart Detailed Rounded Lineal icon">
            <a:extLst>
              <a:ext uri="{FF2B5EF4-FFF2-40B4-BE49-F238E27FC236}">
                <a16:creationId xmlns:a16="http://schemas.microsoft.com/office/drawing/2014/main" id="{8FBAC647-E96F-1BB4-AFFB-CA4CC03D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34" y="2178321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" name="Tabla 66">
            <a:extLst>
              <a:ext uri="{FF2B5EF4-FFF2-40B4-BE49-F238E27FC236}">
                <a16:creationId xmlns:a16="http://schemas.microsoft.com/office/drawing/2014/main" id="{F83A406E-9D8C-81B1-41FA-94CC055B6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12660"/>
              </p:ext>
            </p:extLst>
          </p:nvPr>
        </p:nvGraphicFramePr>
        <p:xfrm>
          <a:off x="31712775" y="18213173"/>
          <a:ext cx="17595430" cy="50757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0B307B5-0982-39B7-D896-EF559C388138}"/>
              </a:ext>
            </a:extLst>
          </p:cNvPr>
          <p:cNvSpPr/>
          <p:nvPr/>
        </p:nvSpPr>
        <p:spPr>
          <a:xfrm>
            <a:off x="13451883" y="-44371"/>
            <a:ext cx="499107" cy="32583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48" name="Picture 47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5440E012-2DBC-1D27-4D3D-F3810A5DCB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755" y="366776"/>
            <a:ext cx="2078719" cy="2940326"/>
          </a:xfrm>
          <a:prstGeom prst="rect">
            <a:avLst/>
          </a:prstGeom>
        </p:spPr>
      </p:pic>
      <p:pic>
        <p:nvPicPr>
          <p:cNvPr id="51" name="Picture 50" descr="A black and white flower&#10;&#10;AI-generated content may be incorrect.">
            <a:extLst>
              <a:ext uri="{FF2B5EF4-FFF2-40B4-BE49-F238E27FC236}">
                <a16:creationId xmlns:a16="http://schemas.microsoft.com/office/drawing/2014/main" id="{1B687252-9DFD-81D7-32F9-39B92F95B3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726" y="29201447"/>
            <a:ext cx="2141484" cy="3029106"/>
          </a:xfrm>
          <a:prstGeom prst="rect">
            <a:avLst/>
          </a:prstGeom>
        </p:spPr>
      </p:pic>
      <p:pic>
        <p:nvPicPr>
          <p:cNvPr id="52" name="Picture 5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5E014D-48F5-224C-D121-248B102F91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11" y="-165787"/>
            <a:ext cx="6955176" cy="32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4BAD32-C38C-4997-8193-4CD8B646C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schemas.microsoft.com/office/2006/metadata/properties"/>
    <ds:schemaRef ds:uri="http://schemas.microsoft.com/office/infopath/2007/PartnerControls"/>
    <ds:schemaRef ds:uri="a2d59425-1cce-4a4f-9336-2a5f75205b93"/>
    <ds:schemaRef ds:uri="4222ee06-a7a1-4582-887c-e371f583a6cc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</TotalTime>
  <Words>650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1</cp:revision>
  <dcterms:created xsi:type="dcterms:W3CDTF">2023-08-15T14:19:39Z</dcterms:created>
  <dcterms:modified xsi:type="dcterms:W3CDTF">2025-02-18T08:50:25Z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