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50457100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235F"/>
    <a:srgbClr val="40E0D0"/>
    <a:srgbClr val="312F57"/>
    <a:srgbClr val="508541"/>
    <a:srgbClr val="FFBF3F"/>
    <a:srgbClr val="826B6A"/>
    <a:srgbClr val="1A9586"/>
    <a:srgbClr val="DB0B5B"/>
    <a:srgbClr val="004B8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35B2A4-4F7F-4442-96C2-3F68049B17A8}" v="6" dt="2025-02-18T08:51:50.97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6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Pochelon" userId="e248fb85-fe14-4582-ac4d-6af8b2381b69" providerId="ADAL" clId="{4D09001F-C4B9-4FA5-8BCA-AFF9F337691E}"/>
    <pc:docChg chg="undo custSel addSld delSld modSld sldOrd">
      <pc:chgData name="Patricia Pochelon" userId="e248fb85-fe14-4582-ac4d-6af8b2381b69" providerId="ADAL" clId="{4D09001F-C4B9-4FA5-8BCA-AFF9F337691E}" dt="2023-12-22T09:50:49.389" v="1434" actId="20577"/>
      <pc:docMkLst>
        <pc:docMk/>
      </pc:docMkLst>
      <pc:sldChg chg="del">
        <pc:chgData name="Patricia Pochelon" userId="e248fb85-fe14-4582-ac4d-6af8b2381b69" providerId="ADAL" clId="{4D09001F-C4B9-4FA5-8BCA-AFF9F337691E}" dt="2023-12-22T09:35:22.925" v="1384" actId="47"/>
        <pc:sldMkLst>
          <pc:docMk/>
          <pc:sldMk cId="262102943" sldId="256"/>
        </pc:sldMkLst>
      </pc:sldChg>
      <pc:sldChg chg="addSp delSp modSp mod">
        <pc:chgData name="Patricia Pochelon" userId="e248fb85-fe14-4582-ac4d-6af8b2381b69" providerId="ADAL" clId="{4D09001F-C4B9-4FA5-8BCA-AFF9F337691E}" dt="2023-12-22T09:49:34.788" v="1421" actId="1076"/>
        <pc:sldMkLst>
          <pc:docMk/>
          <pc:sldMk cId="2456145969" sldId="257"/>
        </pc:sldMkLst>
      </pc:sldChg>
      <pc:sldChg chg="addSp delSp modSp mod ord">
        <pc:chgData name="Patricia Pochelon" userId="e248fb85-fe14-4582-ac4d-6af8b2381b69" providerId="ADAL" clId="{4D09001F-C4B9-4FA5-8BCA-AFF9F337691E}" dt="2023-12-22T09:50:49.389" v="1434" actId="20577"/>
        <pc:sldMkLst>
          <pc:docMk/>
          <pc:sldMk cId="1681128283" sldId="258"/>
        </pc:sldMkLst>
      </pc:sldChg>
      <pc:sldChg chg="del">
        <pc:chgData name="Patricia Pochelon" userId="e248fb85-fe14-4582-ac4d-6af8b2381b69" providerId="ADAL" clId="{4D09001F-C4B9-4FA5-8BCA-AFF9F337691E}" dt="2023-12-22T08:01:02.225" v="77" actId="47"/>
        <pc:sldMkLst>
          <pc:docMk/>
          <pc:sldMk cId="1195749364" sldId="259"/>
        </pc:sldMkLst>
      </pc:sldChg>
      <pc:sldChg chg="addSp delSp modSp mod">
        <pc:chgData name="Patricia Pochelon" userId="e248fb85-fe14-4582-ac4d-6af8b2381b69" providerId="ADAL" clId="{4D09001F-C4B9-4FA5-8BCA-AFF9F337691E}" dt="2023-12-22T09:50:32.382" v="1432" actId="1076"/>
        <pc:sldMkLst>
          <pc:docMk/>
          <pc:sldMk cId="307068053" sldId="260"/>
        </pc:sldMkLst>
      </pc:sldChg>
      <pc:sldChg chg="addSp modSp del">
        <pc:chgData name="Patricia Pochelon" userId="e248fb85-fe14-4582-ac4d-6af8b2381b69" providerId="ADAL" clId="{4D09001F-C4B9-4FA5-8BCA-AFF9F337691E}" dt="2023-12-22T09:37:55.750" v="1411" actId="47"/>
        <pc:sldMkLst>
          <pc:docMk/>
          <pc:sldMk cId="3184346944" sldId="312"/>
        </pc:sldMkLst>
      </pc:sldChg>
      <pc:sldChg chg="addSp modSp del">
        <pc:chgData name="Patricia Pochelon" userId="e248fb85-fe14-4582-ac4d-6af8b2381b69" providerId="ADAL" clId="{4D09001F-C4B9-4FA5-8BCA-AFF9F337691E}" dt="2023-12-22T09:37:58.376" v="1412" actId="47"/>
        <pc:sldMkLst>
          <pc:docMk/>
          <pc:sldMk cId="4285841907" sldId="313"/>
        </pc:sldMkLst>
      </pc:sldChg>
      <pc:sldChg chg="addSp delSp modSp mod ord">
        <pc:chgData name="Patricia Pochelon" userId="e248fb85-fe14-4582-ac4d-6af8b2381b69" providerId="ADAL" clId="{4D09001F-C4B9-4FA5-8BCA-AFF9F337691E}" dt="2023-12-22T08:48:11.365" v="621" actId="1076"/>
        <pc:sldMkLst>
          <pc:docMk/>
          <pc:sldMk cId="476461567" sldId="314"/>
        </pc:sldMkLst>
      </pc:sldChg>
      <pc:sldChg chg="addSp delSp modSp add mod">
        <pc:chgData name="Patricia Pochelon" userId="e248fb85-fe14-4582-ac4d-6af8b2381b69" providerId="ADAL" clId="{4D09001F-C4B9-4FA5-8BCA-AFF9F337691E}" dt="2023-12-22T08:35:23.873" v="520" actId="1076"/>
        <pc:sldMkLst>
          <pc:docMk/>
          <pc:sldMk cId="2956990771" sldId="315"/>
        </pc:sldMkLst>
      </pc:sldChg>
      <pc:sldChg chg="addSp delSp modSp new mod ord">
        <pc:chgData name="Patricia Pochelon" userId="e248fb85-fe14-4582-ac4d-6af8b2381b69" providerId="ADAL" clId="{4D09001F-C4B9-4FA5-8BCA-AFF9F337691E}" dt="2023-12-22T09:34:16.677" v="1382" actId="14100"/>
        <pc:sldMkLst>
          <pc:docMk/>
          <pc:sldMk cId="3914439698" sldId="316"/>
        </pc:sldMkLst>
      </pc:sldChg>
      <pc:sldChg chg="addSp delSp modSp new del mod">
        <pc:chgData name="Patricia Pochelon" userId="e248fb85-fe14-4582-ac4d-6af8b2381b69" providerId="ADAL" clId="{4D09001F-C4B9-4FA5-8BCA-AFF9F337691E}" dt="2023-12-22T09:34:35.269" v="1383" actId="47"/>
        <pc:sldMkLst>
          <pc:docMk/>
          <pc:sldMk cId="2813073467" sldId="317"/>
        </pc:sldMkLst>
      </pc:sldChg>
    </pc:docChg>
  </pc:docChgLst>
  <pc:docChgLst>
    <pc:chgData name="Mathias Girod" userId="f9b65fdd-594e-4e19-953b-0e0c84c3aa82" providerId="ADAL" clId="{189D201B-CA0B-450A-A7EA-DC1D9E53CE63}"/>
    <pc:docChg chg="undo custSel modSld">
      <pc:chgData name="Mathias Girod" userId="f9b65fdd-594e-4e19-953b-0e0c84c3aa82" providerId="ADAL" clId="{189D201B-CA0B-450A-A7EA-DC1D9E53CE63}" dt="2024-04-03T12:49:55.358" v="136" actId="1076"/>
      <pc:docMkLst>
        <pc:docMk/>
      </pc:docMkLst>
      <pc:sldChg chg="modSp mod">
        <pc:chgData name="Mathias Girod" userId="f9b65fdd-594e-4e19-953b-0e0c84c3aa82" providerId="ADAL" clId="{189D201B-CA0B-450A-A7EA-DC1D9E53CE63}" dt="2024-04-02T11:05:37.253" v="87" actId="20577"/>
        <pc:sldMkLst>
          <pc:docMk/>
          <pc:sldMk cId="2456145969" sldId="257"/>
        </pc:sldMkLst>
      </pc:sldChg>
      <pc:sldChg chg="addSp delSp modSp mod">
        <pc:chgData name="Mathias Girod" userId="f9b65fdd-594e-4e19-953b-0e0c84c3aa82" providerId="ADAL" clId="{189D201B-CA0B-450A-A7EA-DC1D9E53CE63}" dt="2024-04-03T12:49:55.358" v="136" actId="1076"/>
        <pc:sldMkLst>
          <pc:docMk/>
          <pc:sldMk cId="1681128283" sldId="258"/>
        </pc:sldMkLst>
      </pc:sldChg>
      <pc:sldChg chg="addSp modSp mod">
        <pc:chgData name="Mathias Girod" userId="f9b65fdd-594e-4e19-953b-0e0c84c3aa82" providerId="ADAL" clId="{189D201B-CA0B-450A-A7EA-DC1D9E53CE63}" dt="2024-04-02T11:31:21.548" v="125" actId="207"/>
        <pc:sldMkLst>
          <pc:docMk/>
          <pc:sldMk cId="307068053" sldId="260"/>
        </pc:sldMkLst>
      </pc:sldChg>
      <pc:sldChg chg="delSp modSp mod">
        <pc:chgData name="Mathias Girod" userId="f9b65fdd-594e-4e19-953b-0e0c84c3aa82" providerId="ADAL" clId="{189D201B-CA0B-450A-A7EA-DC1D9E53CE63}" dt="2024-04-03T12:48:48.803" v="134" actId="122"/>
        <pc:sldMkLst>
          <pc:docMk/>
          <pc:sldMk cId="476461567" sldId="314"/>
        </pc:sldMkLst>
      </pc:sldChg>
      <pc:sldChg chg="addSp delSp modSp mod">
        <pc:chgData name="Mathias Girod" userId="f9b65fdd-594e-4e19-953b-0e0c84c3aa82" providerId="ADAL" clId="{189D201B-CA0B-450A-A7EA-DC1D9E53CE63}" dt="2024-04-02T11:34:30.062" v="132" actId="478"/>
        <pc:sldMkLst>
          <pc:docMk/>
          <pc:sldMk cId="2956990771" sldId="315"/>
        </pc:sldMkLst>
      </pc:sldChg>
    </pc:docChg>
  </pc:docChgLst>
  <pc:docChgLst>
    <pc:chgData name="Patricia Pochelon" userId="e248fb85-fe14-4582-ac4d-6af8b2381b69" providerId="ADAL" clId="{287278CC-790A-4DD6-B6CD-FCA3DDED3848}"/>
    <pc:docChg chg="custSel modSld">
      <pc:chgData name="Patricia Pochelon" userId="e248fb85-fe14-4582-ac4d-6af8b2381b69" providerId="ADAL" clId="{287278CC-790A-4DD6-B6CD-FCA3DDED3848}" dt="2024-03-27T08:24:22.197" v="177" actId="207"/>
      <pc:docMkLst>
        <pc:docMk/>
      </pc:docMkLst>
      <pc:sldChg chg="addSp delSp modSp mod">
        <pc:chgData name="Patricia Pochelon" userId="e248fb85-fe14-4582-ac4d-6af8b2381b69" providerId="ADAL" clId="{287278CC-790A-4DD6-B6CD-FCA3DDED3848}" dt="2024-03-27T08:11:56.091" v="165" actId="1076"/>
        <pc:sldMkLst>
          <pc:docMk/>
          <pc:sldMk cId="2456145969" sldId="257"/>
        </pc:sldMkLst>
      </pc:sldChg>
      <pc:sldChg chg="addSp delSp modSp mod">
        <pc:chgData name="Patricia Pochelon" userId="e248fb85-fe14-4582-ac4d-6af8b2381b69" providerId="ADAL" clId="{287278CC-790A-4DD6-B6CD-FCA3DDED3848}" dt="2024-03-27T08:24:22.197" v="177" actId="207"/>
        <pc:sldMkLst>
          <pc:docMk/>
          <pc:sldMk cId="1681128283" sldId="258"/>
        </pc:sldMkLst>
      </pc:sldChg>
      <pc:sldChg chg="modSp mod">
        <pc:chgData name="Patricia Pochelon" userId="e248fb85-fe14-4582-ac4d-6af8b2381b69" providerId="ADAL" clId="{287278CC-790A-4DD6-B6CD-FCA3DDED3848}" dt="2024-03-27T08:23:19.138" v="172" actId="1076"/>
        <pc:sldMkLst>
          <pc:docMk/>
          <pc:sldMk cId="307068053" sldId="260"/>
        </pc:sldMkLst>
      </pc:sldChg>
      <pc:sldChg chg="addSp delSp modSp mod">
        <pc:chgData name="Patricia Pochelon" userId="e248fb85-fe14-4582-ac4d-6af8b2381b69" providerId="ADAL" clId="{287278CC-790A-4DD6-B6CD-FCA3DDED3848}" dt="2024-03-27T08:11:08.493" v="157" actId="207"/>
        <pc:sldMkLst>
          <pc:docMk/>
          <pc:sldMk cId="2956990771" sldId="315"/>
        </pc:sldMkLst>
      </pc:sldChg>
      <pc:sldChg chg="addSp delSp modSp mod">
        <pc:chgData name="Patricia Pochelon" userId="e248fb85-fe14-4582-ac4d-6af8b2381b69" providerId="ADAL" clId="{287278CC-790A-4DD6-B6CD-FCA3DDED3848}" dt="2024-03-27T08:18:31.844" v="168" actId="1076"/>
        <pc:sldMkLst>
          <pc:docMk/>
          <pc:sldMk cId="3914439698" sldId="316"/>
        </pc:sldMkLst>
      </pc:sldChg>
    </pc:docChg>
  </pc:docChgLst>
  <pc:docChgLst>
    <pc:chgData name="Patricia Pochelon" userId="4826ca98-9821-4559-95f0-067a3b3df10b" providerId="ADAL" clId="{8235B2A4-4F7F-4442-96C2-3F68049B17A8}"/>
    <pc:docChg chg="undo custSel modSld">
      <pc:chgData name="Patricia Pochelon" userId="4826ca98-9821-4559-95f0-067a3b3df10b" providerId="ADAL" clId="{8235B2A4-4F7F-4442-96C2-3F68049B17A8}" dt="2025-02-18T08:53:58.164" v="110" actId="20577"/>
      <pc:docMkLst>
        <pc:docMk/>
      </pc:docMkLst>
      <pc:sldChg chg="addSp delSp modSp mod">
        <pc:chgData name="Patricia Pochelon" userId="4826ca98-9821-4559-95f0-067a3b3df10b" providerId="ADAL" clId="{8235B2A4-4F7F-4442-96C2-3F68049B17A8}" dt="2025-02-18T08:53:58.164" v="110" actId="20577"/>
        <pc:sldMkLst>
          <pc:docMk/>
          <pc:sldMk cId="2456145969" sldId="257"/>
        </pc:sldMkLst>
        <pc:spChg chg="mod">
          <ac:chgData name="Patricia Pochelon" userId="4826ca98-9821-4559-95f0-067a3b3df10b" providerId="ADAL" clId="{8235B2A4-4F7F-4442-96C2-3F68049B17A8}" dt="2025-02-17T15:19:47.561" v="30" actId="1076"/>
          <ac:spMkLst>
            <pc:docMk/>
            <pc:sldMk cId="2456145969" sldId="257"/>
            <ac:spMk id="3" creationId="{48958722-5F0B-CF78-33FA-F8682CBF8115}"/>
          </ac:spMkLst>
        </pc:spChg>
        <pc:spChg chg="mod">
          <ac:chgData name="Patricia Pochelon" userId="4826ca98-9821-4559-95f0-067a3b3df10b" providerId="ADAL" clId="{8235B2A4-4F7F-4442-96C2-3F68049B17A8}" dt="2025-02-18T08:50:40.181" v="40" actId="207"/>
          <ac:spMkLst>
            <pc:docMk/>
            <pc:sldMk cId="2456145969" sldId="257"/>
            <ac:spMk id="6" creationId="{84B95234-CF17-2040-A280-6C41A8C75536}"/>
          </ac:spMkLst>
        </pc:spChg>
        <pc:spChg chg="mod">
          <ac:chgData name="Patricia Pochelon" userId="4826ca98-9821-4559-95f0-067a3b3df10b" providerId="ADAL" clId="{8235B2A4-4F7F-4442-96C2-3F68049B17A8}" dt="2025-02-18T08:53:55.613" v="106" actId="20577"/>
          <ac:spMkLst>
            <pc:docMk/>
            <pc:sldMk cId="2456145969" sldId="257"/>
            <ac:spMk id="44" creationId="{97E051BA-905B-18EC-A1EC-BD026DFC872B}"/>
          </ac:spMkLst>
        </pc:spChg>
        <pc:spChg chg="mod">
          <ac:chgData name="Patricia Pochelon" userId="4826ca98-9821-4559-95f0-067a3b3df10b" providerId="ADAL" clId="{8235B2A4-4F7F-4442-96C2-3F68049B17A8}" dt="2025-02-17T15:19:51.780" v="31" actId="1076"/>
          <ac:spMkLst>
            <pc:docMk/>
            <pc:sldMk cId="2456145969" sldId="257"/>
            <ac:spMk id="45" creationId="{B701041F-D46C-97D3-9171-A734712C60D3}"/>
          </ac:spMkLst>
        </pc:spChg>
        <pc:spChg chg="mod">
          <ac:chgData name="Patricia Pochelon" userId="4826ca98-9821-4559-95f0-067a3b3df10b" providerId="ADAL" clId="{8235B2A4-4F7F-4442-96C2-3F68049B17A8}" dt="2025-02-18T08:52:58.035" v="78" actId="207"/>
          <ac:spMkLst>
            <pc:docMk/>
            <pc:sldMk cId="2456145969" sldId="257"/>
            <ac:spMk id="64" creationId="{0FED203B-64BA-D3C3-9FD1-BEAAF7E9BDED}"/>
          </ac:spMkLst>
        </pc:spChg>
        <pc:spChg chg="mod">
          <ac:chgData name="Patricia Pochelon" userId="4826ca98-9821-4559-95f0-067a3b3df10b" providerId="ADAL" clId="{8235B2A4-4F7F-4442-96C2-3F68049B17A8}" dt="2025-02-18T08:53:55.916" v="107" actId="20577"/>
          <ac:spMkLst>
            <pc:docMk/>
            <pc:sldMk cId="2456145969" sldId="257"/>
            <ac:spMk id="65" creationId="{219AE514-15C3-631B-4E3B-B75E3A6034FA}"/>
          </ac:spMkLst>
        </pc:spChg>
        <pc:spChg chg="mod">
          <ac:chgData name="Patricia Pochelon" userId="4826ca98-9821-4559-95f0-067a3b3df10b" providerId="ADAL" clId="{8235B2A4-4F7F-4442-96C2-3F68049B17A8}" dt="2025-02-18T08:53:00.391" v="79" actId="207"/>
          <ac:spMkLst>
            <pc:docMk/>
            <pc:sldMk cId="2456145969" sldId="257"/>
            <ac:spMk id="67" creationId="{EDAE396B-3283-4E00-FD33-3108ED373A13}"/>
          </ac:spMkLst>
        </pc:spChg>
        <pc:spChg chg="mod">
          <ac:chgData name="Patricia Pochelon" userId="4826ca98-9821-4559-95f0-067a3b3df10b" providerId="ADAL" clId="{8235B2A4-4F7F-4442-96C2-3F68049B17A8}" dt="2025-02-18T08:53:02.268" v="80" actId="207"/>
          <ac:spMkLst>
            <pc:docMk/>
            <pc:sldMk cId="2456145969" sldId="257"/>
            <ac:spMk id="70" creationId="{7E355A26-2E91-2D04-1AD0-C0D2B45E32B2}"/>
          </ac:spMkLst>
        </pc:spChg>
        <pc:spChg chg="mod">
          <ac:chgData name="Patricia Pochelon" userId="4826ca98-9821-4559-95f0-067a3b3df10b" providerId="ADAL" clId="{8235B2A4-4F7F-4442-96C2-3F68049B17A8}" dt="2025-02-18T08:53:06.513" v="82" actId="207"/>
          <ac:spMkLst>
            <pc:docMk/>
            <pc:sldMk cId="2456145969" sldId="257"/>
            <ac:spMk id="73" creationId="{FD97AD3C-E11F-0C08-52A7-0A4A5EFEFB49}"/>
          </ac:spMkLst>
        </pc:spChg>
        <pc:spChg chg="mod">
          <ac:chgData name="Patricia Pochelon" userId="4826ca98-9821-4559-95f0-067a3b3df10b" providerId="ADAL" clId="{8235B2A4-4F7F-4442-96C2-3F68049B17A8}" dt="2025-02-18T08:53:12.655" v="84" actId="207"/>
          <ac:spMkLst>
            <pc:docMk/>
            <pc:sldMk cId="2456145969" sldId="257"/>
            <ac:spMk id="76" creationId="{26061C9D-5EA3-2998-C3D0-1343FC01B680}"/>
          </ac:spMkLst>
        </pc:spChg>
        <pc:spChg chg="mod">
          <ac:chgData name="Patricia Pochelon" userId="4826ca98-9821-4559-95f0-067a3b3df10b" providerId="ADAL" clId="{8235B2A4-4F7F-4442-96C2-3F68049B17A8}" dt="2025-02-18T08:53:20.743" v="97" actId="20577"/>
          <ac:spMkLst>
            <pc:docMk/>
            <pc:sldMk cId="2456145969" sldId="257"/>
            <ac:spMk id="79" creationId="{22995CE6-D9C4-5E4E-3296-E7743681D800}"/>
          </ac:spMkLst>
        </pc:spChg>
        <pc:spChg chg="mod">
          <ac:chgData name="Patricia Pochelon" userId="4826ca98-9821-4559-95f0-067a3b3df10b" providerId="ADAL" clId="{8235B2A4-4F7F-4442-96C2-3F68049B17A8}" dt="2025-02-18T08:53:56.241" v="108" actId="20577"/>
          <ac:spMkLst>
            <pc:docMk/>
            <pc:sldMk cId="2456145969" sldId="257"/>
            <ac:spMk id="81" creationId="{91F83373-A762-0F57-364B-FA9E8966C265}"/>
          </ac:spMkLst>
        </pc:spChg>
        <pc:spChg chg="mod">
          <ac:chgData name="Patricia Pochelon" userId="4826ca98-9821-4559-95f0-067a3b3df10b" providerId="ADAL" clId="{8235B2A4-4F7F-4442-96C2-3F68049B17A8}" dt="2025-02-18T08:53:58.164" v="110" actId="20577"/>
          <ac:spMkLst>
            <pc:docMk/>
            <pc:sldMk cId="2456145969" sldId="257"/>
            <ac:spMk id="82" creationId="{FCC623B5-7217-DA45-8FB8-AF0F1ADA92AB}"/>
          </ac:spMkLst>
        </pc:spChg>
        <pc:spChg chg="mod">
          <ac:chgData name="Patricia Pochelon" userId="4826ca98-9821-4559-95f0-067a3b3df10b" providerId="ADAL" clId="{8235B2A4-4F7F-4442-96C2-3F68049B17A8}" dt="2025-02-18T08:53:04.117" v="81" actId="207"/>
          <ac:spMkLst>
            <pc:docMk/>
            <pc:sldMk cId="2456145969" sldId="257"/>
            <ac:spMk id="86" creationId="{9FF509BC-6AB2-1F30-7B65-083B94716F5E}"/>
          </ac:spMkLst>
        </pc:spChg>
        <pc:spChg chg="mod">
          <ac:chgData name="Patricia Pochelon" userId="4826ca98-9821-4559-95f0-067a3b3df10b" providerId="ADAL" clId="{8235B2A4-4F7F-4442-96C2-3F68049B17A8}" dt="2025-02-18T08:50:47.175" v="41" actId="207"/>
          <ac:spMkLst>
            <pc:docMk/>
            <pc:sldMk cId="2456145969" sldId="257"/>
            <ac:spMk id="93" creationId="{8745F8EB-BFDA-AB7D-AAF0-3548AA2A34A3}"/>
          </ac:spMkLst>
        </pc:spChg>
        <pc:graphicFrameChg chg="modGraphic">
          <ac:chgData name="Patricia Pochelon" userId="4826ca98-9821-4559-95f0-067a3b3df10b" providerId="ADAL" clId="{8235B2A4-4F7F-4442-96C2-3F68049B17A8}" dt="2025-02-18T08:50:51.982" v="42" actId="12385"/>
          <ac:graphicFrameMkLst>
            <pc:docMk/>
            <pc:sldMk cId="2456145969" sldId="257"/>
            <ac:graphicFrameMk id="92" creationId="{EAA8E100-3B73-A701-A457-034801A4FFA1}"/>
          </ac:graphicFrameMkLst>
        </pc:graphicFrameChg>
        <pc:picChg chg="add del mod">
          <ac:chgData name="Patricia Pochelon" userId="4826ca98-9821-4559-95f0-067a3b3df10b" providerId="ADAL" clId="{8235B2A4-4F7F-4442-96C2-3F68049B17A8}" dt="2025-02-18T08:50:58.056" v="43" actId="478"/>
          <ac:picMkLst>
            <pc:docMk/>
            <pc:sldMk cId="2456145969" sldId="257"/>
            <ac:picMk id="2" creationId="{CDB1F19D-8B7E-03CD-AA79-42AA38A83CED}"/>
          </ac:picMkLst>
        </pc:picChg>
        <pc:picChg chg="del mod">
          <ac:chgData name="Patricia Pochelon" userId="4826ca98-9821-4559-95f0-067a3b3df10b" providerId="ADAL" clId="{8235B2A4-4F7F-4442-96C2-3F68049B17A8}" dt="2025-02-17T15:19:05.093" v="13" actId="478"/>
          <ac:picMkLst>
            <pc:docMk/>
            <pc:sldMk cId="2456145969" sldId="257"/>
            <ac:picMk id="4" creationId="{F73727E7-0732-4AD8-6FD7-9A3D84A0A4C0}"/>
          </ac:picMkLst>
        </pc:picChg>
        <pc:picChg chg="del">
          <ac:chgData name="Patricia Pochelon" userId="4826ca98-9821-4559-95f0-067a3b3df10b" providerId="ADAL" clId="{8235B2A4-4F7F-4442-96C2-3F68049B17A8}" dt="2025-02-17T15:17:53.436" v="1" actId="478"/>
          <ac:picMkLst>
            <pc:docMk/>
            <pc:sldMk cId="2456145969" sldId="257"/>
            <ac:picMk id="7" creationId="{1200E3DA-F285-0BDE-D825-4791E52658CF}"/>
          </ac:picMkLst>
        </pc:picChg>
        <pc:picChg chg="add mod">
          <ac:chgData name="Patricia Pochelon" userId="4826ca98-9821-4559-95f0-067a3b3df10b" providerId="ADAL" clId="{8235B2A4-4F7F-4442-96C2-3F68049B17A8}" dt="2025-02-18T08:51:47.715" v="59" actId="1076"/>
          <ac:picMkLst>
            <pc:docMk/>
            <pc:sldMk cId="2456145969" sldId="257"/>
            <ac:picMk id="7" creationId="{FD883550-BB23-365F-A883-010FF9F44254}"/>
          </ac:picMkLst>
        </pc:picChg>
        <pc:picChg chg="add del mod">
          <ac:chgData name="Patricia Pochelon" userId="4826ca98-9821-4559-95f0-067a3b3df10b" providerId="ADAL" clId="{8235B2A4-4F7F-4442-96C2-3F68049B17A8}" dt="2025-02-17T15:19:38.915" v="26" actId="478"/>
          <ac:picMkLst>
            <pc:docMk/>
            <pc:sldMk cId="2456145969" sldId="257"/>
            <ac:picMk id="9" creationId="{03FBCBE4-C78A-B492-585F-DCD381603885}"/>
          </ac:picMkLst>
        </pc:picChg>
        <pc:picChg chg="add del mod">
          <ac:chgData name="Patricia Pochelon" userId="4826ca98-9821-4559-95f0-067a3b3df10b" providerId="ADAL" clId="{8235B2A4-4F7F-4442-96C2-3F68049B17A8}" dt="2025-02-18T08:51:50.372" v="61" actId="21"/>
          <ac:picMkLst>
            <pc:docMk/>
            <pc:sldMk cId="2456145969" sldId="257"/>
            <ac:picMk id="9" creationId="{AC2D91D2-B9D6-4898-E2D4-DDE211015129}"/>
          </ac:picMkLst>
        </pc:picChg>
        <pc:picChg chg="add mod">
          <ac:chgData name="Patricia Pochelon" userId="4826ca98-9821-4559-95f0-067a3b3df10b" providerId="ADAL" clId="{8235B2A4-4F7F-4442-96C2-3F68049B17A8}" dt="2025-02-18T08:51:57.642" v="65" actId="1036"/>
          <ac:picMkLst>
            <pc:docMk/>
            <pc:sldMk cId="2456145969" sldId="257"/>
            <ac:picMk id="10" creationId="{285D1830-0CDA-DB91-6605-5295655D456F}"/>
          </ac:picMkLst>
        </pc:picChg>
        <pc:picChg chg="add mod">
          <ac:chgData name="Patricia Pochelon" userId="4826ca98-9821-4559-95f0-067a3b3df10b" providerId="ADAL" clId="{8235B2A4-4F7F-4442-96C2-3F68049B17A8}" dt="2025-02-17T15:19:44.398" v="29" actId="1076"/>
          <ac:picMkLst>
            <pc:docMk/>
            <pc:sldMk cId="2456145969" sldId="257"/>
            <ac:picMk id="11" creationId="{4A2591FF-352E-85A6-85A8-0640660C90E7}"/>
          </ac:picMkLst>
        </pc:picChg>
      </pc:sldChg>
    </pc:docChg>
  </pc:docChgLst>
  <pc:docChgLst>
    <pc:chgData name="Mathias Girod" userId="f9b65fdd-594e-4e19-953b-0e0c84c3aa82" providerId="ADAL" clId="{2E2EB230-CDCF-4F97-B909-EC295C30A19D}"/>
    <pc:docChg chg="custSel delSld modSld">
      <pc:chgData name="Mathias Girod" userId="f9b65fdd-594e-4e19-953b-0e0c84c3aa82" providerId="ADAL" clId="{2E2EB230-CDCF-4F97-B909-EC295C30A19D}" dt="2024-04-04T09:41:46.012" v="28" actId="1076"/>
      <pc:docMkLst>
        <pc:docMk/>
      </pc:docMkLst>
      <pc:sldChg chg="addSp delSp modSp mod">
        <pc:chgData name="Mathias Girod" userId="f9b65fdd-594e-4e19-953b-0e0c84c3aa82" providerId="ADAL" clId="{2E2EB230-CDCF-4F97-B909-EC295C30A19D}" dt="2024-04-04T09:41:46.012" v="28" actId="1076"/>
        <pc:sldMkLst>
          <pc:docMk/>
          <pc:sldMk cId="2456145969" sldId="257"/>
        </pc:sldMkLst>
      </pc:sldChg>
      <pc:sldChg chg="del">
        <pc:chgData name="Mathias Girod" userId="f9b65fdd-594e-4e19-953b-0e0c84c3aa82" providerId="ADAL" clId="{2E2EB230-CDCF-4F97-B909-EC295C30A19D}" dt="2024-04-04T09:40:34.020" v="2" actId="47"/>
        <pc:sldMkLst>
          <pc:docMk/>
          <pc:sldMk cId="1681128283" sldId="258"/>
        </pc:sldMkLst>
      </pc:sldChg>
      <pc:sldChg chg="del">
        <pc:chgData name="Mathias Girod" userId="f9b65fdd-594e-4e19-953b-0e0c84c3aa82" providerId="ADAL" clId="{2E2EB230-CDCF-4F97-B909-EC295C30A19D}" dt="2024-04-04T09:40:33.232" v="1" actId="47"/>
        <pc:sldMkLst>
          <pc:docMk/>
          <pc:sldMk cId="307068053" sldId="260"/>
        </pc:sldMkLst>
      </pc:sldChg>
      <pc:sldChg chg="del">
        <pc:chgData name="Mathias Girod" userId="f9b65fdd-594e-4e19-953b-0e0c84c3aa82" providerId="ADAL" clId="{2E2EB230-CDCF-4F97-B909-EC295C30A19D}" dt="2024-04-04T09:40:34.613" v="3" actId="47"/>
        <pc:sldMkLst>
          <pc:docMk/>
          <pc:sldMk cId="476461567" sldId="314"/>
        </pc:sldMkLst>
      </pc:sldChg>
      <pc:sldChg chg="del">
        <pc:chgData name="Mathias Girod" userId="f9b65fdd-594e-4e19-953b-0e0c84c3aa82" providerId="ADAL" clId="{2E2EB230-CDCF-4F97-B909-EC295C30A19D}" dt="2024-04-04T09:40:35.242" v="4" actId="47"/>
        <pc:sldMkLst>
          <pc:docMk/>
          <pc:sldMk cId="2956990771" sldId="315"/>
        </pc:sldMkLst>
      </pc:sldChg>
      <pc:sldChg chg="del">
        <pc:chgData name="Mathias Girod" userId="f9b65fdd-594e-4e19-953b-0e0c84c3aa82" providerId="ADAL" clId="{2E2EB230-CDCF-4F97-B909-EC295C30A19D}" dt="2024-04-04T09:40:15.360" v="0" actId="47"/>
        <pc:sldMkLst>
          <pc:docMk/>
          <pc:sldMk cId="3914439698" sldId="316"/>
        </pc:sldMkLst>
      </pc:sldChg>
      <pc:sldMasterChg chg="delSldLayout">
        <pc:chgData name="Mathias Girod" userId="f9b65fdd-594e-4e19-953b-0e0c84c3aa82" providerId="ADAL" clId="{2E2EB230-CDCF-4F97-B909-EC295C30A19D}" dt="2024-04-04T09:40:35.242" v="4" actId="47"/>
        <pc:sldMasterMkLst>
          <pc:docMk/>
          <pc:sldMasterMk cId="2952255867" sldId="2147483660"/>
        </pc:sldMasterMkLst>
        <pc:sldLayoutChg chg="del">
          <pc:chgData name="Mathias Girod" userId="f9b65fdd-594e-4e19-953b-0e0c84c3aa82" providerId="ADAL" clId="{2E2EB230-CDCF-4F97-B909-EC295C30A19D}" dt="2024-04-04T09:40:35.242" v="4" actId="47"/>
          <pc:sldLayoutMkLst>
            <pc:docMk/>
            <pc:sldMasterMk cId="2952255867" sldId="2147483660"/>
            <pc:sldLayoutMk cId="1422371659" sldId="214748366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776BCC1E-9673-B83B-78C2-DF3D801B138B}"/>
              </a:ext>
            </a:extLst>
          </p:cNvPr>
          <p:cNvSpPr/>
          <p:nvPr userDrawn="1"/>
        </p:nvSpPr>
        <p:spPr>
          <a:xfrm rot="16200000">
            <a:off x="42189049" y="14288743"/>
            <a:ext cx="21880174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0" b="1" cap="all">
                <a:solidFill>
                  <a:schemeClr val="bg2">
                    <a:lumMod val="9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Non-USABLE area</a:t>
            </a:r>
            <a:endParaRPr lang="es-ES" sz="11000" b="1">
              <a:solidFill>
                <a:schemeClr val="bg2">
                  <a:lumMod val="9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14">
            <a:extLst>
              <a:ext uri="{FF2B5EF4-FFF2-40B4-BE49-F238E27FC236}">
                <a16:creationId xmlns:a16="http://schemas.microsoft.com/office/drawing/2014/main" id="{60A838D4-1A0E-817C-247F-CC93E5A28D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3726" y="-1836184"/>
            <a:ext cx="18218135" cy="3672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8926" y="1724964"/>
            <a:ext cx="43519249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926" y="8624810"/>
            <a:ext cx="43519249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8925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5CA-8D73-4526-A7F4-BC51A2FC6237}" type="datetimeFigureOut">
              <a:rPr lang="en-CH" smtClean="0"/>
              <a:t>18/02/2025</a:t>
            </a:fld>
            <a:endParaRPr lang="en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13915" y="30029342"/>
            <a:ext cx="1702927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5327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D4E-0819-46BC-8006-CAF6D7A5CF5A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5225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784244" rtl="0" eaLnBrk="1" latinLnBrk="0" hangingPunct="1">
        <a:lnSpc>
          <a:spcPct val="90000"/>
        </a:lnSpc>
        <a:spcBef>
          <a:spcPct val="0"/>
        </a:spcBef>
        <a:buNone/>
        <a:defRPr sz="182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6061" indent="-946061" algn="l" defTabSz="3784244" rtl="0" eaLnBrk="1" latinLnBrk="0" hangingPunct="1">
        <a:lnSpc>
          <a:spcPct val="90000"/>
        </a:lnSpc>
        <a:spcBef>
          <a:spcPts val="4139"/>
        </a:spcBef>
        <a:buFont typeface="Arial" panose="020B0604020202020204" pitchFamily="34" charset="0"/>
        <a:buChar char="•"/>
        <a:defRPr sz="11588" kern="1200">
          <a:solidFill>
            <a:schemeClr val="tx1"/>
          </a:solidFill>
          <a:latin typeface="+mn-lt"/>
          <a:ea typeface="+mn-ea"/>
          <a:cs typeface="+mn-cs"/>
        </a:defRPr>
      </a:lvl1pPr>
      <a:lvl2pPr marL="2838183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2pPr>
      <a:lvl3pPr marL="4730306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8277" kern="1200">
          <a:solidFill>
            <a:schemeClr val="tx1"/>
          </a:solidFill>
          <a:latin typeface="+mn-lt"/>
          <a:ea typeface="+mn-ea"/>
          <a:cs typeface="+mn-cs"/>
        </a:defRPr>
      </a:lvl3pPr>
      <a:lvl4pPr marL="6622428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8514550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10406672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2298794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4190917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6083039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1pPr>
      <a:lvl2pPr marL="1892122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2pPr>
      <a:lvl3pPr marL="3784244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3pPr>
      <a:lvl4pPr marL="5676367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7568489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9460611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1352733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3244855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5136978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">
            <a:extLst>
              <a:ext uri="{FF2B5EF4-FFF2-40B4-BE49-F238E27FC236}">
                <a16:creationId xmlns:a16="http://schemas.microsoft.com/office/drawing/2014/main" id="{97E051BA-905B-18EC-A1EC-BD026DFC872B}"/>
              </a:ext>
            </a:extLst>
          </p:cNvPr>
          <p:cNvSpPr txBox="1"/>
          <p:nvPr/>
        </p:nvSpPr>
        <p:spPr>
          <a:xfrm>
            <a:off x="704232" y="3821935"/>
            <a:ext cx="13007435" cy="1702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2088" eaLnBrk="0" hangingPunct="0"/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Insert</a:t>
            </a:r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Key </a:t>
            </a:r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Takehome</a:t>
            </a:r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Message</a:t>
            </a:r>
            <a:endParaRPr lang="es-ES" sz="10000" b="1" spc="2000" dirty="0">
              <a:solidFill>
                <a:schemeClr val="accent4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defTabSz="192088" eaLnBrk="0" hangingPunct="0"/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Here</a:t>
            </a:r>
          </a:p>
          <a:p>
            <a:pPr defTabSz="192088" eaLnBrk="0" hangingPunct="0"/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And/</a:t>
            </a:r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Or</a:t>
            </a:r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main</a:t>
            </a:r>
            <a:r>
              <a:rPr lang="es-ES" sz="10000" b="1" spc="2000" dirty="0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figure/</a:t>
            </a:r>
            <a:r>
              <a:rPr lang="es-ES" sz="10000" b="1" spc="2000" dirty="0" err="1">
                <a:solidFill>
                  <a:schemeClr val="accent4"/>
                </a:solidFill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diagram</a:t>
            </a:r>
            <a:endParaRPr lang="es-ES" sz="10000" b="1" spc="2000" dirty="0">
              <a:solidFill>
                <a:schemeClr val="accent4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defTabSz="192088" eaLnBrk="0" hangingPunct="0"/>
            <a:endParaRPr lang="es-ES" sz="10000" b="1" spc="2000" dirty="0">
              <a:solidFill>
                <a:schemeClr val="accent4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defTabSz="192088" eaLnBrk="0" hangingPunct="0"/>
            <a:r>
              <a:rPr lang="es-ES" sz="10000" b="1" spc="2000" dirty="0" err="1">
                <a:solidFill>
                  <a:schemeClr val="accent4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Size</a:t>
            </a:r>
            <a:r>
              <a:rPr lang="es-ES" sz="10000" b="1" spc="2000" dirty="0">
                <a:solidFill>
                  <a:schemeClr val="accent4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s-ES" sz="10000" b="1" spc="2000" dirty="0" err="1">
                <a:solidFill>
                  <a:schemeClr val="accent4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between</a:t>
            </a:r>
            <a:r>
              <a:rPr lang="es-ES" sz="10000" b="1" spc="2000" dirty="0">
                <a:solidFill>
                  <a:schemeClr val="accent4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ＭＳ Ｐゴシック" charset="0"/>
                <a:cs typeface="Arial" panose="020B0604020202020204" pitchFamily="34" charset="0"/>
              </a:rPr>
              <a:t> 80 and 100</a:t>
            </a:r>
          </a:p>
          <a:p>
            <a:pPr defTabSz="192088" eaLnBrk="0" hangingPunct="0"/>
            <a:endParaRPr lang="es-ES" sz="10000" b="1" spc="2000" dirty="0">
              <a:solidFill>
                <a:srgbClr val="2D538D"/>
              </a:solidFill>
              <a:latin typeface="Arial Black" panose="020B0A040201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3" name="Rectángulo 18">
            <a:extLst>
              <a:ext uri="{FF2B5EF4-FFF2-40B4-BE49-F238E27FC236}">
                <a16:creationId xmlns:a16="http://schemas.microsoft.com/office/drawing/2014/main" id="{48958722-5F0B-CF78-33FA-F8682CBF8115}"/>
              </a:ext>
            </a:extLst>
          </p:cNvPr>
          <p:cNvSpPr/>
          <p:nvPr/>
        </p:nvSpPr>
        <p:spPr>
          <a:xfrm>
            <a:off x="3336337" y="29647068"/>
            <a:ext cx="10309094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Contact information</a:t>
            </a:r>
            <a:endParaRPr lang="es-ES" sz="6000" dirty="0">
              <a:solidFill>
                <a:schemeClr val="accent1"/>
              </a:solidFill>
            </a:endParaRPr>
          </a:p>
        </p:txBody>
      </p:sp>
      <p:sp>
        <p:nvSpPr>
          <p:cNvPr id="45" name="Rectángulo 19">
            <a:extLst>
              <a:ext uri="{FF2B5EF4-FFF2-40B4-BE49-F238E27FC236}">
                <a16:creationId xmlns:a16="http://schemas.microsoft.com/office/drawing/2014/main" id="{B701041F-D46C-97D3-9171-A734712C60D3}"/>
              </a:ext>
            </a:extLst>
          </p:cNvPr>
          <p:cNvSpPr/>
          <p:nvPr/>
        </p:nvSpPr>
        <p:spPr>
          <a:xfrm>
            <a:off x="3187034" y="30751534"/>
            <a:ext cx="124236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</a:t>
            </a:r>
          </a:p>
          <a:p>
            <a:r>
              <a:rPr lang="en-AU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AU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Presenting author name: email @uni.com.</a:t>
            </a:r>
            <a:endParaRPr lang="en-AU" sz="2800" dirty="0">
              <a:solidFill>
                <a:schemeClr val="accent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0DB17D6-BA9F-2D9D-C40C-E207B82FE020}"/>
              </a:ext>
            </a:extLst>
          </p:cNvPr>
          <p:cNvGrpSpPr/>
          <p:nvPr/>
        </p:nvGrpSpPr>
        <p:grpSpPr>
          <a:xfrm>
            <a:off x="14500810" y="6819636"/>
            <a:ext cx="15802159" cy="3624070"/>
            <a:chOff x="14542049" y="7423320"/>
            <a:chExt cx="15802159" cy="3624070"/>
          </a:xfrm>
        </p:grpSpPr>
        <p:sp>
          <p:nvSpPr>
            <p:cNvPr id="64" name="Rectángulo 5">
              <a:extLst>
                <a:ext uri="{FF2B5EF4-FFF2-40B4-BE49-F238E27FC236}">
                  <a16:creationId xmlns:a16="http://schemas.microsoft.com/office/drawing/2014/main" id="{0FED203B-64BA-D3C3-9FD1-BEAAF7E9BDED}"/>
                </a:ext>
              </a:extLst>
            </p:cNvPr>
            <p:cNvSpPr/>
            <p:nvPr/>
          </p:nvSpPr>
          <p:spPr>
            <a:xfrm>
              <a:off x="14542049" y="7423320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Introduction</a:t>
              </a:r>
              <a:r>
                <a:rPr lang="en-US" sz="20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 dirty="0">
                <a:solidFill>
                  <a:schemeClr val="accent4"/>
                </a:solidFill>
              </a:endParaRPr>
            </a:p>
          </p:txBody>
        </p:sp>
        <p:sp>
          <p:nvSpPr>
            <p:cNvPr id="65" name="Rectángulo 6">
              <a:extLst>
                <a:ext uri="{FF2B5EF4-FFF2-40B4-BE49-F238E27FC236}">
                  <a16:creationId xmlns:a16="http://schemas.microsoft.com/office/drawing/2014/main" id="{219AE514-15C3-631B-4E3B-B75E3A6034FA}"/>
                </a:ext>
              </a:extLst>
            </p:cNvPr>
            <p:cNvSpPr/>
            <p:nvPr/>
          </p:nvSpPr>
          <p:spPr>
            <a:xfrm>
              <a:off x="14624526" y="8800621"/>
              <a:ext cx="15719682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You may edit the size of the font, the sections distribution and the colour scheme if wanted. All modifications concerning the background/title display are to be done at a Master Slide level. </a:t>
              </a:r>
            </a:p>
            <a:p>
              <a:pPr defTabSz="952097" eaLnBrk="0" hangingPunct="0">
                <a:spcBef>
                  <a:spcPct val="50000"/>
                </a:spcBef>
              </a:pPr>
              <a:r>
                <a:rPr lang="en-AU" sz="2800" dirty="0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Text size: 36-40</a:t>
              </a:r>
            </a:p>
            <a:p>
              <a:pPr defTabSz="952097" eaLnBrk="0" hangingPunct="0">
                <a:spcBef>
                  <a:spcPct val="50000"/>
                </a:spcBef>
              </a:pPr>
              <a:endParaRPr lang="en-AU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452333E-C7F0-5795-23F3-365288DC9E60}"/>
              </a:ext>
            </a:extLst>
          </p:cNvPr>
          <p:cNvGrpSpPr/>
          <p:nvPr/>
        </p:nvGrpSpPr>
        <p:grpSpPr>
          <a:xfrm>
            <a:off x="14542048" y="10591706"/>
            <a:ext cx="15719685" cy="3664362"/>
            <a:chOff x="14542048" y="10591706"/>
            <a:chExt cx="15719685" cy="3664362"/>
          </a:xfrm>
        </p:grpSpPr>
        <p:sp>
          <p:nvSpPr>
            <p:cNvPr id="67" name="Rectángulo 7">
              <a:extLst>
                <a:ext uri="{FF2B5EF4-FFF2-40B4-BE49-F238E27FC236}">
                  <a16:creationId xmlns:a16="http://schemas.microsoft.com/office/drawing/2014/main" id="{EDAE396B-3283-4E00-FD33-3108ED373A13}"/>
                </a:ext>
              </a:extLst>
            </p:cNvPr>
            <p:cNvSpPr/>
            <p:nvPr/>
          </p:nvSpPr>
          <p:spPr>
            <a:xfrm>
              <a:off x="14542049" y="10591706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Aim</a:t>
              </a:r>
              <a:r>
                <a:rPr lang="en-US" sz="20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 dirty="0">
                <a:solidFill>
                  <a:schemeClr val="accent4"/>
                </a:solidFill>
              </a:endParaRPr>
            </a:p>
          </p:txBody>
        </p:sp>
        <p:sp>
          <p:nvSpPr>
            <p:cNvPr id="68" name="Rectángulo 9">
              <a:extLst>
                <a:ext uri="{FF2B5EF4-FFF2-40B4-BE49-F238E27FC236}">
                  <a16:creationId xmlns:a16="http://schemas.microsoft.com/office/drawing/2014/main" id="{40E73D62-EE13-025B-B0BC-AEE51912003E}"/>
                </a:ext>
              </a:extLst>
            </p:cNvPr>
            <p:cNvSpPr/>
            <p:nvPr/>
          </p:nvSpPr>
          <p:spPr>
            <a:xfrm>
              <a:off x="14542048" y="11664589"/>
              <a:ext cx="15719685" cy="25914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How to use this poster template…</a:t>
              </a:r>
            </a:p>
            <a:p>
              <a:pPr>
                <a:spcBef>
                  <a:spcPct val="4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Simply highlight this text and replace it by typing in your own text, or copy and paste your text from a MS Word document or a PowerPoint slide presentation. </a:t>
              </a:r>
            </a:p>
            <a:p>
              <a:pPr>
                <a:spcBef>
                  <a:spcPct val="40000"/>
                </a:spcBef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The body text / font size should be 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no smaller than 20 points.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Try to keep body text left-aligned, do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justify text.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8941F1A-0058-F5C5-E334-0FD56B8C03D4}"/>
              </a:ext>
            </a:extLst>
          </p:cNvPr>
          <p:cNvGrpSpPr/>
          <p:nvPr/>
        </p:nvGrpSpPr>
        <p:grpSpPr>
          <a:xfrm>
            <a:off x="14542049" y="15007415"/>
            <a:ext cx="15719684" cy="5265264"/>
            <a:chOff x="14542049" y="15007415"/>
            <a:chExt cx="15719684" cy="5265264"/>
          </a:xfrm>
        </p:grpSpPr>
        <p:sp>
          <p:nvSpPr>
            <p:cNvPr id="70" name="Rectángulo 8">
              <a:extLst>
                <a:ext uri="{FF2B5EF4-FFF2-40B4-BE49-F238E27FC236}">
                  <a16:creationId xmlns:a16="http://schemas.microsoft.com/office/drawing/2014/main" id="{7E355A26-2E91-2D04-1AD0-C0D2B45E32B2}"/>
                </a:ext>
              </a:extLst>
            </p:cNvPr>
            <p:cNvSpPr/>
            <p:nvPr/>
          </p:nvSpPr>
          <p:spPr>
            <a:xfrm>
              <a:off x="14542049" y="15007415"/>
              <a:ext cx="6772578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Method</a:t>
              </a:r>
              <a:endParaRPr lang="es-ES" sz="2000" dirty="0">
                <a:solidFill>
                  <a:schemeClr val="accent1"/>
                </a:solidFill>
              </a:endParaRPr>
            </a:p>
          </p:txBody>
        </p:sp>
        <p:sp>
          <p:nvSpPr>
            <p:cNvPr id="71" name="Rectángulo 10">
              <a:extLst>
                <a:ext uri="{FF2B5EF4-FFF2-40B4-BE49-F238E27FC236}">
                  <a16:creationId xmlns:a16="http://schemas.microsoft.com/office/drawing/2014/main" id="{8D5D8E14-FE79-9D51-D807-483C3ABB4D06}"/>
                </a:ext>
              </a:extLst>
            </p:cNvPr>
            <p:cNvSpPr/>
            <p:nvPr/>
          </p:nvSpPr>
          <p:spPr>
            <a:xfrm>
              <a:off x="14542049" y="16302361"/>
              <a:ext cx="15719684" cy="3970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98972" indent="-398972" defTabSz="952097" eaLnBrk="0" hangingPunct="0">
                <a:buSzPct val="60000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Tips for making a successful poster…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Re-write your paper into poster format i.e.. simplify everything, avoid data overkill. 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Headings of more than 6 words should be in upper and lower case, not all capitals. Simplify the titles.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Try not to write whole sentences in capitals or underline to stress your point, use </a:t>
              </a:r>
              <a:r>
                <a:rPr lang="en-AU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 characters instead.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When laying out your poster, leave white space around your text. Don</a:t>
              </a:r>
              <a:r>
                <a:rPr lang="ja-JP" alt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t overcrowd your poster.</a:t>
              </a:r>
            </a:p>
            <a:p>
              <a:pPr marL="691998" indent="-691998" defTabSz="952097" eaLnBrk="0" hangingPunct="0">
                <a:buFont typeface="Arial"/>
                <a:buChar char="•"/>
              </a:pPr>
              <a:r>
                <a:rPr lang="en-AU" sz="2800" dirty="0">
                  <a:latin typeface="Arial" panose="020B0604020202020204" pitchFamily="34" charset="0"/>
                  <a:cs typeface="Arial" panose="020B0604020202020204" pitchFamily="34" charset="0"/>
                </a:rPr>
                <a:t>Spell check and get someone else to proof-read.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867C5A2-47F6-2374-742E-35ED013D471D}"/>
              </a:ext>
            </a:extLst>
          </p:cNvPr>
          <p:cNvGrpSpPr/>
          <p:nvPr/>
        </p:nvGrpSpPr>
        <p:grpSpPr>
          <a:xfrm>
            <a:off x="31543015" y="24431213"/>
            <a:ext cx="17765190" cy="2337062"/>
            <a:chOff x="14624525" y="21223811"/>
            <a:chExt cx="15637207" cy="1065000"/>
          </a:xfrm>
        </p:grpSpPr>
        <p:sp>
          <p:nvSpPr>
            <p:cNvPr id="73" name="Rectángulo 11">
              <a:extLst>
                <a:ext uri="{FF2B5EF4-FFF2-40B4-BE49-F238E27FC236}">
                  <a16:creationId xmlns:a16="http://schemas.microsoft.com/office/drawing/2014/main" id="{FD97AD3C-E11F-0C08-52A7-0A4A5EFEFB49}"/>
                </a:ext>
              </a:extLst>
            </p:cNvPr>
            <p:cNvSpPr/>
            <p:nvPr/>
          </p:nvSpPr>
          <p:spPr>
            <a:xfrm>
              <a:off x="14624525" y="21223811"/>
              <a:ext cx="6772578" cy="4628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Conclusions</a:t>
              </a:r>
              <a:endParaRPr lang="es-ES" sz="2000" dirty="0">
                <a:solidFill>
                  <a:schemeClr val="accent1"/>
                </a:solidFill>
              </a:endParaRPr>
            </a:p>
          </p:txBody>
        </p:sp>
        <p:sp>
          <p:nvSpPr>
            <p:cNvPr id="74" name="Rectángulo 12">
              <a:extLst>
                <a:ext uri="{FF2B5EF4-FFF2-40B4-BE49-F238E27FC236}">
                  <a16:creationId xmlns:a16="http://schemas.microsoft.com/office/drawing/2014/main" id="{4D5AFAED-5689-4D14-E413-C80116ED4F36}"/>
                </a:ext>
              </a:extLst>
            </p:cNvPr>
            <p:cNvSpPr/>
            <p:nvPr/>
          </p:nvSpPr>
          <p:spPr>
            <a:xfrm>
              <a:off x="14833181" y="21755846"/>
              <a:ext cx="15428551" cy="5329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80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</a:p>
            <a:p>
              <a:pPr defTabSz="952097" eaLnBrk="0" hangingPunct="0">
                <a:spcBef>
                  <a:spcPct val="50000"/>
                </a:spcBef>
              </a:pPr>
              <a:r>
                <a:rPr lang="en-CA" sz="2800">
                  <a:latin typeface="Arial" panose="020B0604020202020204" pitchFamily="34" charset="0"/>
                  <a:cs typeface="Arial" panose="020B0604020202020204" pitchFamily="34" charset="0"/>
                </a:rPr>
                <a:t>Delete section if not needed</a:t>
              </a:r>
              <a:endParaRPr lang="en-AU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B442E71-7B8D-BEBB-D42C-766F752C07A1}"/>
              </a:ext>
            </a:extLst>
          </p:cNvPr>
          <p:cNvGrpSpPr/>
          <p:nvPr/>
        </p:nvGrpSpPr>
        <p:grpSpPr>
          <a:xfrm>
            <a:off x="44332119" y="28565802"/>
            <a:ext cx="6051823" cy="2004597"/>
            <a:chOff x="14624521" y="26209534"/>
            <a:chExt cx="15719686" cy="1209122"/>
          </a:xfrm>
        </p:grpSpPr>
        <p:sp>
          <p:nvSpPr>
            <p:cNvPr id="76" name="Rectángulo 13">
              <a:extLst>
                <a:ext uri="{FF2B5EF4-FFF2-40B4-BE49-F238E27FC236}">
                  <a16:creationId xmlns:a16="http://schemas.microsoft.com/office/drawing/2014/main" id="{26061C9D-5EA3-2998-C3D0-1343FC01B680}"/>
                </a:ext>
              </a:extLst>
            </p:cNvPr>
            <p:cNvSpPr/>
            <p:nvPr/>
          </p:nvSpPr>
          <p:spPr>
            <a:xfrm>
              <a:off x="14624521" y="26209534"/>
              <a:ext cx="15071160" cy="4269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Acknowledgements</a:t>
              </a:r>
              <a:endParaRPr lang="es-ES" sz="4000" dirty="0">
                <a:solidFill>
                  <a:schemeClr val="accent1"/>
                </a:solidFill>
              </a:endParaRPr>
            </a:p>
          </p:txBody>
        </p:sp>
        <p:sp>
          <p:nvSpPr>
            <p:cNvPr id="77" name="Rectángulo 14">
              <a:extLst>
                <a:ext uri="{FF2B5EF4-FFF2-40B4-BE49-F238E27FC236}">
                  <a16:creationId xmlns:a16="http://schemas.microsoft.com/office/drawing/2014/main" id="{B138E059-922D-5156-80BD-707F47FAEBC9}"/>
                </a:ext>
              </a:extLst>
            </p:cNvPr>
            <p:cNvSpPr/>
            <p:nvPr/>
          </p:nvSpPr>
          <p:spPr>
            <a:xfrm>
              <a:off x="14624524" y="26917420"/>
              <a:ext cx="15719683" cy="5012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2097" eaLnBrk="0" hangingPunct="0">
                <a:spcBef>
                  <a:spcPct val="50000"/>
                </a:spcBef>
              </a:pPr>
              <a:r>
                <a:rPr lang="en-CA" sz="240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</a:t>
              </a:r>
              <a:endParaRPr lang="en-AU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BFFBAF9-1D91-FB62-480A-3D6DBC8AA317}"/>
              </a:ext>
            </a:extLst>
          </p:cNvPr>
          <p:cNvGrpSpPr/>
          <p:nvPr/>
        </p:nvGrpSpPr>
        <p:grpSpPr>
          <a:xfrm>
            <a:off x="31543015" y="28565802"/>
            <a:ext cx="12442831" cy="2662786"/>
            <a:chOff x="14435996" y="29004715"/>
            <a:chExt cx="15825735" cy="2662786"/>
          </a:xfrm>
        </p:grpSpPr>
        <p:sp>
          <p:nvSpPr>
            <p:cNvPr id="79" name="Rectángulo 15">
              <a:extLst>
                <a:ext uri="{FF2B5EF4-FFF2-40B4-BE49-F238E27FC236}">
                  <a16:creationId xmlns:a16="http://schemas.microsoft.com/office/drawing/2014/main" id="{22995CE6-D9C4-5E4E-3296-E7743681D800}"/>
                </a:ext>
              </a:extLst>
            </p:cNvPr>
            <p:cNvSpPr/>
            <p:nvPr/>
          </p:nvSpPr>
          <p:spPr>
            <a:xfrm>
              <a:off x="14435996" y="29004715"/>
              <a:ext cx="8155278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4000" b="1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References (Optional) </a:t>
              </a:r>
              <a:endParaRPr lang="es-ES" sz="1200" dirty="0">
                <a:solidFill>
                  <a:schemeClr val="accent1"/>
                </a:solidFill>
              </a:endParaRPr>
            </a:p>
          </p:txBody>
        </p:sp>
        <p:sp>
          <p:nvSpPr>
            <p:cNvPr id="80" name="Rectángulo 16">
              <a:extLst>
                <a:ext uri="{FF2B5EF4-FFF2-40B4-BE49-F238E27FC236}">
                  <a16:creationId xmlns:a16="http://schemas.microsoft.com/office/drawing/2014/main" id="{DDD0EA99-FC2C-512F-DE66-E9DE9FF19122}"/>
                </a:ext>
              </a:extLst>
            </p:cNvPr>
            <p:cNvSpPr/>
            <p:nvPr/>
          </p:nvSpPr>
          <p:spPr>
            <a:xfrm>
              <a:off x="14542048" y="29728509"/>
              <a:ext cx="15719683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  <a:t>Just highlight this text and replace with your own text.</a:t>
              </a:r>
              <a:b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AU" sz="240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Can be Vancouver style i.e. 1 </a:t>
              </a:r>
              <a:r>
                <a:rPr lang="en-US" sz="2400" b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Meyer J-P et al</a:t>
              </a: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. The treatment of high grade superficial bladder cancer and carcinoma in situ with BCG – a questionnaire survey of Consultant practice in England and Wales. </a:t>
              </a:r>
              <a:r>
                <a:rPr lang="en-US" sz="2400" i="1" err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Urol</a:t>
              </a:r>
              <a:r>
                <a:rPr lang="en-US" sz="2400" i="1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Oncol 2002; 2;: 77-80</a:t>
              </a:r>
              <a:r>
                <a:rPr lang="en-US" sz="2400"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</a:t>
              </a:r>
              <a:endParaRPr lang="en-AU" sz="2400"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</p:grpSp>
      <p:sp>
        <p:nvSpPr>
          <p:cNvPr id="81" name="Rectángulo 17">
            <a:extLst>
              <a:ext uri="{FF2B5EF4-FFF2-40B4-BE49-F238E27FC236}">
                <a16:creationId xmlns:a16="http://schemas.microsoft.com/office/drawing/2014/main" id="{91F83373-A762-0F57-364B-FA9E8966C265}"/>
              </a:ext>
            </a:extLst>
          </p:cNvPr>
          <p:cNvSpPr/>
          <p:nvPr/>
        </p:nvSpPr>
        <p:spPr>
          <a:xfrm>
            <a:off x="14542048" y="3487921"/>
            <a:ext cx="35915052" cy="24191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AU" sz="3600" b="1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 dirty="0">
                <a:solidFill>
                  <a:srgbClr val="312F57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rgbClr val="312F57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rgbClr val="312F57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200" baseline="300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2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rgbClr val="312F57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rgbClr val="312F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baseline="300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AU" sz="32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New South Wales, Sydney, Australia ;</a:t>
            </a:r>
            <a:r>
              <a:rPr lang="en-AU" sz="3200" baseline="300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AU" sz="3200" dirty="0">
                <a:solidFill>
                  <a:srgbClr val="312F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Royal Brisbane Hospital, Brisbane,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312F5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Size 30-36, smaller if long text/many authors</a:t>
            </a:r>
            <a:endParaRPr lang="es-ES" sz="3200" dirty="0">
              <a:solidFill>
                <a:srgbClr val="312F57"/>
              </a:solidFill>
              <a:highlight>
                <a:srgbClr val="FFFF00"/>
              </a:highlight>
            </a:endParaRPr>
          </a:p>
        </p:txBody>
      </p:sp>
      <p:sp>
        <p:nvSpPr>
          <p:cNvPr id="82" name="Text Box 2">
            <a:extLst>
              <a:ext uri="{FF2B5EF4-FFF2-40B4-BE49-F238E27FC236}">
                <a16:creationId xmlns:a16="http://schemas.microsoft.com/office/drawing/2014/main" id="{FCC623B5-7217-DA45-8FB8-AF0F1ADA9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1667" y="0"/>
            <a:ext cx="31524650" cy="4111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7485" tIns="637485" rIns="637485" bIns="637485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000" b="1" spc="2000" dirty="0">
                <a:solidFill>
                  <a:schemeClr val="accent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</a:p>
          <a:p>
            <a:r>
              <a:rPr lang="en-GB" sz="10000" b="1" spc="2000" dirty="0">
                <a:solidFill>
                  <a:schemeClr val="accent4"/>
                </a:solidFill>
                <a:highlight>
                  <a:srgbClr val="FFFF00"/>
                </a:highlight>
                <a:latin typeface="Arial Black" panose="020B0A04020102020204" pitchFamily="34" charset="0"/>
                <a:cs typeface="Arial" panose="020B0604020202020204" pitchFamily="34" charset="0"/>
              </a:rPr>
              <a:t>(size 80-100) </a:t>
            </a:r>
            <a:endParaRPr lang="en-AU" sz="10000" spc="2000" dirty="0">
              <a:solidFill>
                <a:schemeClr val="accent4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431CFF50-6CDF-5354-105B-59B9B7DFD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6317" y="-6989"/>
            <a:ext cx="5220783" cy="3222840"/>
          </a:xfrm>
          <a:prstGeom prst="rect">
            <a:avLst/>
          </a:prstGeom>
          <a:noFill/>
          <a:ln w="69850">
            <a:solidFill>
              <a:srgbClr val="263873"/>
            </a:solidFill>
            <a:miter lim="800000"/>
            <a:headEnd/>
            <a:tailEnd/>
          </a:ln>
          <a:effectLst/>
        </p:spPr>
        <p:txBody>
          <a:bodyPr lIns="375509" tIns="375509" rIns="375509" bIns="375509" anchor="ctr"/>
          <a:lstStyle/>
          <a:p>
            <a:pPr algn="ctr" defTabSz="952097" eaLnBrk="0" hangingPunct="0">
              <a:spcBef>
                <a:spcPct val="50000"/>
              </a:spcBef>
            </a:pPr>
            <a:r>
              <a:rPr lang="en-US" sz="4000" b="1">
                <a:solidFill>
                  <a:srgbClr val="2638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Delete box and add your </a:t>
            </a:r>
          </a:p>
          <a:p>
            <a:pPr algn="ctr" defTabSz="952097" eaLnBrk="0" hangingPunct="0">
              <a:spcBef>
                <a:spcPct val="50000"/>
              </a:spcBef>
            </a:pPr>
            <a:r>
              <a:rPr lang="en-US" sz="4000" b="1">
                <a:solidFill>
                  <a:srgbClr val="2638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logos here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D14D1B6-C973-8BF3-D96B-501808D8B16E}"/>
              </a:ext>
            </a:extLst>
          </p:cNvPr>
          <p:cNvGrpSpPr/>
          <p:nvPr/>
        </p:nvGrpSpPr>
        <p:grpSpPr>
          <a:xfrm>
            <a:off x="14554838" y="20820024"/>
            <a:ext cx="15802159" cy="7501207"/>
            <a:chOff x="31612114" y="7423320"/>
            <a:chExt cx="17595429" cy="4834437"/>
          </a:xfrm>
        </p:grpSpPr>
        <p:sp>
          <p:nvSpPr>
            <p:cNvPr id="85" name="Rectángulo 25">
              <a:extLst>
                <a:ext uri="{FF2B5EF4-FFF2-40B4-BE49-F238E27FC236}">
                  <a16:creationId xmlns:a16="http://schemas.microsoft.com/office/drawing/2014/main" id="{177D2F94-88FD-0599-2AB3-28C0F7348212}"/>
                </a:ext>
              </a:extLst>
            </p:cNvPr>
            <p:cNvSpPr/>
            <p:nvPr/>
          </p:nvSpPr>
          <p:spPr>
            <a:xfrm>
              <a:off x="31612114" y="8588129"/>
              <a:ext cx="17595429" cy="3669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sz="2800" i="1" dirty="0">
                  <a:latin typeface="Arial" panose="020B0604020202020204" pitchFamily="34" charset="0"/>
                  <a:cs typeface="Arial" panose="020B0604020202020204" pitchFamily="34" charset="0"/>
                </a:rPr>
                <a:t>Importing / inserting files…</a:t>
              </a:r>
            </a:p>
            <a:p>
              <a:pPr>
                <a:spcBef>
                  <a:spcPct val="50000"/>
                </a:spcBef>
              </a:pPr>
              <a:r>
                <a:rPr lang="en-CA" sz="2800" i="1" dirty="0">
                  <a:latin typeface="Arial" panose="020B0604020202020204" pitchFamily="34" charset="0"/>
                  <a:cs typeface="Arial" panose="020B0604020202020204" pitchFamily="34" charset="0"/>
                </a:rPr>
                <a:t>Images such as photographs, graphs, diagrams, logos, </a:t>
              </a:r>
              <a:r>
                <a:rPr lang="en-CA" sz="2800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r>
                <a:rPr lang="en-CA" sz="2800" i="1" dirty="0">
                  <a:latin typeface="Arial" panose="020B0604020202020204" pitchFamily="34" charset="0"/>
                  <a:cs typeface="Arial" panose="020B0604020202020204" pitchFamily="34" charset="0"/>
                </a:rPr>
                <a:t>, can be added to the poster. Avoid long numerical tables as they will be difficult to read.</a:t>
              </a:r>
            </a:p>
            <a:p>
              <a:pPr>
                <a:spcBef>
                  <a:spcPct val="50000"/>
                </a:spcBef>
              </a:pPr>
              <a:r>
                <a:rPr lang="en-CA" sz="2800" i="1" dirty="0">
                  <a:latin typeface="Arial" panose="020B0604020202020204" pitchFamily="34" charset="0"/>
                  <a:cs typeface="Arial" panose="020B0604020202020204" pitchFamily="34" charset="0"/>
                </a:rPr>
  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  </a:r>
            </a:p>
            <a:p>
              <a:pPr>
                <a:spcBef>
                  <a:spcPct val="50000"/>
                </a:spcBef>
              </a:pPr>
              <a:r>
                <a:rPr lang="en-CA" sz="2800" i="1" dirty="0">
                  <a:latin typeface="Arial" panose="020B0604020202020204" pitchFamily="34" charset="0"/>
                  <a:cs typeface="Arial" panose="020B0604020202020204" pitchFamily="34" charset="0"/>
                </a:rPr>
                <a:t>Be aware of the image size you are importing. </a:t>
              </a:r>
            </a:p>
            <a:p>
              <a:pPr>
                <a:spcBef>
                  <a:spcPct val="50000"/>
                </a:spcBef>
              </a:pPr>
              <a:endParaRPr lang="en-CA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CA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Notes about graphs…</a:t>
              </a:r>
            </a:p>
            <a:p>
              <a:pPr>
                <a:spcBef>
                  <a:spcPct val="50000"/>
                </a:spcBef>
              </a:pPr>
              <a:r>
                <a:rPr lang="en-CA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For simple graphs use MS Excel, or create the graph directly in PowerPoint.</a:t>
              </a:r>
            </a:p>
            <a:p>
              <a:pPr>
                <a:spcBef>
                  <a:spcPct val="50000"/>
                </a:spcBef>
              </a:pPr>
              <a:r>
                <a:rPr lang="en-CA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Graphs created in a scientific graphing program (e.g.. Sigma Plot, Prism, SPSS, Statistics) should be saved as JPEG or TIFF. </a:t>
              </a:r>
            </a:p>
          </p:txBody>
        </p:sp>
        <p:sp>
          <p:nvSpPr>
            <p:cNvPr id="86" name="Rectángulo 24">
              <a:extLst>
                <a:ext uri="{FF2B5EF4-FFF2-40B4-BE49-F238E27FC236}">
                  <a16:creationId xmlns:a16="http://schemas.microsoft.com/office/drawing/2014/main" id="{9FF509BC-6AB2-1F30-7B65-083B94716F5E}"/>
                </a:ext>
              </a:extLst>
            </p:cNvPr>
            <p:cNvSpPr/>
            <p:nvPr/>
          </p:nvSpPr>
          <p:spPr>
            <a:xfrm>
              <a:off x="31612114" y="7423320"/>
              <a:ext cx="6772577" cy="6545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0" dirty="0">
                  <a:solidFill>
                    <a:schemeClr val="accent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Results</a:t>
              </a: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ES" sz="2000" dirty="0"/>
            </a:p>
          </p:txBody>
        </p:sp>
      </p:grpSp>
      <p:sp>
        <p:nvSpPr>
          <p:cNvPr id="87" name="Rectángulo 31">
            <a:extLst>
              <a:ext uri="{FF2B5EF4-FFF2-40B4-BE49-F238E27FC236}">
                <a16:creationId xmlns:a16="http://schemas.microsoft.com/office/drawing/2014/main" id="{5C335A9A-165E-18C5-A951-CE21BCBF4A64}"/>
              </a:ext>
            </a:extLst>
          </p:cNvPr>
          <p:cNvSpPr/>
          <p:nvPr/>
        </p:nvSpPr>
        <p:spPr>
          <a:xfrm>
            <a:off x="32208028" y="14777370"/>
            <a:ext cx="75832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88" name="Rectángulo 32">
            <a:extLst>
              <a:ext uri="{FF2B5EF4-FFF2-40B4-BE49-F238E27FC236}">
                <a16:creationId xmlns:a16="http://schemas.microsoft.com/office/drawing/2014/main" id="{09CD9BCE-AA54-EE42-CABF-D85055EA18B0}"/>
              </a:ext>
            </a:extLst>
          </p:cNvPr>
          <p:cNvSpPr/>
          <p:nvPr/>
        </p:nvSpPr>
        <p:spPr>
          <a:xfrm>
            <a:off x="40473593" y="14579219"/>
            <a:ext cx="75832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if it refers to a figure on its left. Try to start the captions right at the top edge of the picture (graph or photo).</a:t>
            </a:r>
          </a:p>
        </p:txBody>
      </p:sp>
      <p:pic>
        <p:nvPicPr>
          <p:cNvPr id="90" name="Picture 10" descr="Graph Black And White Clipart Images For Free Download - Pngtree">
            <a:extLst>
              <a:ext uri="{FF2B5EF4-FFF2-40B4-BE49-F238E27FC236}">
                <a16:creationId xmlns:a16="http://schemas.microsoft.com/office/drawing/2014/main" id="{50B04095-E124-5EC3-0217-DD93BA5CF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9035" y="6800547"/>
            <a:ext cx="7583284" cy="758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2" descr="Graph Black And White Clipart Images For Free Download - Pngtree">
            <a:extLst>
              <a:ext uri="{FF2B5EF4-FFF2-40B4-BE49-F238E27FC236}">
                <a16:creationId xmlns:a16="http://schemas.microsoft.com/office/drawing/2014/main" id="{A4F57D91-DA50-0CA5-2E10-539E5793F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9427" y="6858583"/>
            <a:ext cx="7583284" cy="758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2" name="Tabla 66">
            <a:extLst>
              <a:ext uri="{FF2B5EF4-FFF2-40B4-BE49-F238E27FC236}">
                <a16:creationId xmlns:a16="http://schemas.microsoft.com/office/drawing/2014/main" id="{EAA8E100-3B73-A701-A457-034801A4F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458270"/>
              </p:ext>
            </p:extLst>
          </p:nvPr>
        </p:nvGraphicFramePr>
        <p:xfrm>
          <a:off x="31712775" y="17909190"/>
          <a:ext cx="17595430" cy="507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086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519086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869500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46212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</a:tbl>
          </a:graphicData>
        </a:graphic>
      </p:graphicFrame>
      <p:sp>
        <p:nvSpPr>
          <p:cNvPr id="93" name="Rectangle 92">
            <a:extLst>
              <a:ext uri="{FF2B5EF4-FFF2-40B4-BE49-F238E27FC236}">
                <a16:creationId xmlns:a16="http://schemas.microsoft.com/office/drawing/2014/main" id="{8745F8EB-BFDA-AB7D-AAF0-3548AA2A34A3}"/>
              </a:ext>
            </a:extLst>
          </p:cNvPr>
          <p:cNvSpPr/>
          <p:nvPr/>
        </p:nvSpPr>
        <p:spPr>
          <a:xfrm>
            <a:off x="13616039" y="-44372"/>
            <a:ext cx="303209" cy="324436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5" name="Picture 2" descr="Bar chart Detailed Rounded Lineal icon">
            <a:extLst>
              <a:ext uri="{FF2B5EF4-FFF2-40B4-BE49-F238E27FC236}">
                <a16:creationId xmlns:a16="http://schemas.microsoft.com/office/drawing/2014/main" id="{536D07F5-7E68-70F1-366C-7C999B16C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034" y="21783218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4B95234-CF17-2040-A280-6C41A8C75536}"/>
              </a:ext>
            </a:extLst>
          </p:cNvPr>
          <p:cNvSpPr/>
          <p:nvPr/>
        </p:nvSpPr>
        <p:spPr>
          <a:xfrm>
            <a:off x="-238719" y="0"/>
            <a:ext cx="13854757" cy="32158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11" name="Picture 10" descr="A flower with different patterns&#10;&#10;AI-generated content may be incorrect.">
            <a:extLst>
              <a:ext uri="{FF2B5EF4-FFF2-40B4-BE49-F238E27FC236}">
                <a16:creationId xmlns:a16="http://schemas.microsoft.com/office/drawing/2014/main" id="{4A2591FF-352E-85A6-85A8-0640660C90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62" y="28577353"/>
            <a:ext cx="2409983" cy="3408896"/>
          </a:xfrm>
          <a:prstGeom prst="rect">
            <a:avLst/>
          </a:prstGeom>
        </p:spPr>
      </p:pic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FD883550-BB23-365F-A883-010FF9F442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55" y="-567919"/>
            <a:ext cx="8189978" cy="3783770"/>
          </a:xfrm>
          <a:prstGeom prst="rect">
            <a:avLst/>
          </a:prstGeom>
        </p:spPr>
      </p:pic>
      <p:pic>
        <p:nvPicPr>
          <p:cNvPr id="9" name="Picture 8" descr="A black and white flower&#10;&#10;AI-generated content may be incorrect.">
            <a:extLst>
              <a:ext uri="{FF2B5EF4-FFF2-40B4-BE49-F238E27FC236}">
                <a16:creationId xmlns:a16="http://schemas.microsoft.com/office/drawing/2014/main" id="{AC2D91D2-B9D6-4898-E2D4-DDE2110151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989" y="-59264"/>
            <a:ext cx="2409983" cy="3408896"/>
          </a:xfrm>
          <a:prstGeom prst="rect">
            <a:avLst/>
          </a:prstGeom>
        </p:spPr>
      </p:pic>
      <p:pic>
        <p:nvPicPr>
          <p:cNvPr id="10" name="Picture 9" descr="A black and white flower&#10;&#10;AI-generated content may be incorrect.">
            <a:extLst>
              <a:ext uri="{FF2B5EF4-FFF2-40B4-BE49-F238E27FC236}">
                <a16:creationId xmlns:a16="http://schemas.microsoft.com/office/drawing/2014/main" id="{285D1830-0CDA-DB91-6605-5295655D45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647" y="-146497"/>
            <a:ext cx="2409983" cy="340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4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L">
      <a:dk1>
        <a:sysClr val="windowText" lastClr="000000"/>
      </a:dk1>
      <a:lt1>
        <a:sysClr val="window" lastClr="FFFFFF"/>
      </a:lt1>
      <a:dk2>
        <a:srgbClr val="44546A"/>
      </a:dk2>
      <a:lt2>
        <a:srgbClr val="1A9586"/>
      </a:lt2>
      <a:accent1>
        <a:srgbClr val="004B87"/>
      </a:accent1>
      <a:accent2>
        <a:srgbClr val="5BC2E7"/>
      </a:accent2>
      <a:accent3>
        <a:srgbClr val="826B6A"/>
      </a:accent3>
      <a:accent4>
        <a:srgbClr val="FF6720"/>
      </a:accent4>
      <a:accent5>
        <a:srgbClr val="DB0B5B"/>
      </a:accent5>
      <a:accent6>
        <a:srgbClr val="FFBF3F"/>
      </a:accent6>
      <a:hlink>
        <a:srgbClr val="0563C1"/>
      </a:hlink>
      <a:folHlink>
        <a:srgbClr val="50854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40004AFE6F49AE1B2D93850204F8" ma:contentTypeVersion="18" ma:contentTypeDescription="Create a new document." ma:contentTypeScope="" ma:versionID="593b3b5367912103dcb14cc5f30bea0c">
  <xsd:schema xmlns:xsd="http://www.w3.org/2001/XMLSchema" xmlns:xs="http://www.w3.org/2001/XMLSchema" xmlns:p="http://schemas.microsoft.com/office/2006/metadata/properties" xmlns:ns2="a2d59425-1cce-4a4f-9336-2a5f75205b93" xmlns:ns3="4222ee06-a7a1-4582-887c-e371f583a6cc" targetNamespace="http://schemas.microsoft.com/office/2006/metadata/properties" ma:root="true" ma:fieldsID="e3e099460e1f636fd72d468a8e7e0d34" ns2:_="" ns3:_="">
    <xsd:import namespace="a2d59425-1cce-4a4f-9336-2a5f75205b93"/>
    <xsd:import namespace="4222ee06-a7a1-4582-887c-e371f583a6cc"/>
    <xsd:element name="properties">
      <xsd:complexType>
        <xsd:sequence>
          <xsd:element name="documentManagement">
            <xsd:complexType>
              <xsd:all>
                <xsd:element ref="ns2:Test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59425-1cce-4a4f-9336-2a5f75205b93" elementFormDefault="qualified">
    <xsd:import namespace="http://schemas.microsoft.com/office/2006/documentManagement/types"/>
    <xsd:import namespace="http://schemas.microsoft.com/office/infopath/2007/PartnerControls"/>
    <xsd:element name="Test" ma:index="4" nillable="true" ma:displayName="Test" ma:format="DateOnly" ma:internalName="Test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98de16c-5f0f-4439-8be6-da866814b8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2ee06-a7a1-4582-887c-e371f583a6cc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58232b-d97f-4412-9e9f-0b86dcec4898}" ma:internalName="TaxCatchAll" ma:showField="CatchAllData" ma:web="4222ee06-a7a1-4582-887c-e371f583a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a2d59425-1cce-4a4f-9336-2a5f75205b93" xsi:nil="true"/>
    <TaxCatchAll xmlns="4222ee06-a7a1-4582-887c-e371f583a6cc" xsi:nil="true"/>
    <lcf76f155ced4ddcb4097134ff3c332f xmlns="a2d59425-1cce-4a4f-9336-2a5f75205b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F83673-F4D2-436A-9FCB-1B035E01BD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5D7327-BA1C-4CA0-8BE9-A97E9DD470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d59425-1cce-4a4f-9336-2a5f75205b93"/>
    <ds:schemaRef ds:uri="4222ee06-a7a1-4582-887c-e371f583a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56590C-FA34-45B3-B9F1-1ACDF77DC37E}">
  <ds:schemaRefs>
    <ds:schemaRef ds:uri="3eedaddb-5fc5-4aa6-949a-49b49a2899ba"/>
    <ds:schemaRef ds:uri="521b6ead-e5be-4d3b-9860-b6e03b66e706"/>
    <ds:schemaRef ds:uri="e7e64743-84de-4dc1-8f84-814f03f9b725"/>
    <ds:schemaRef ds:uri="e8282bc9-d012-4bc8-a553-87c6a942cc89"/>
    <ds:schemaRef ds:uri="http://schemas.microsoft.com/office/2006/metadata/properties"/>
    <ds:schemaRef ds:uri="http://schemas.microsoft.com/office/infopath/2007/PartnerControls"/>
    <ds:schemaRef ds:uri="a2d59425-1cce-4a4f-9336-2a5f75205b93"/>
    <ds:schemaRef ds:uri="4222ee06-a7a1-4582-887c-e371f583a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655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Pochelon</dc:creator>
  <cp:lastModifiedBy>Patricia Pochelon</cp:lastModifiedBy>
  <cp:revision>1</cp:revision>
  <dcterms:created xsi:type="dcterms:W3CDTF">2023-08-15T14:19:39Z</dcterms:created>
  <dcterms:modified xsi:type="dcterms:W3CDTF">2025-02-18T08:54:04Z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0x010100BD1740004AFE6F49AE1B2D93850204F8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