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E0D0"/>
    <a:srgbClr val="3A235F"/>
    <a:srgbClr val="312F57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F2A75-865B-4555-AA49-267AD4E06278}" v="3" dt="2025-02-18T08:38:19.96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1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</pc:sldChg>
    </pc:docChg>
  </pc:docChgLst>
  <pc:docChgLst>
    <pc:chgData name="Mathias Girod" userId="f9b65fdd-594e-4e19-953b-0e0c84c3aa82" providerId="ADAL" clId="{189D201B-CA0B-450A-A7EA-DC1D9E53CE63}"/>
    <pc:docChg chg="undo custSel modSld">
      <pc:chgData name="Mathias Girod" userId="f9b65fdd-594e-4e19-953b-0e0c84c3aa82" providerId="ADAL" clId="{189D201B-CA0B-450A-A7EA-DC1D9E53CE63}" dt="2024-04-03T12:49:55.358" v="136" actId="1076"/>
      <pc:docMkLst>
        <pc:docMk/>
      </pc:docMkLst>
      <pc:sldChg chg="modSp mod">
        <pc:chgData name="Mathias Girod" userId="f9b65fdd-594e-4e19-953b-0e0c84c3aa82" providerId="ADAL" clId="{189D201B-CA0B-450A-A7EA-DC1D9E53CE63}" dt="2024-04-02T11:05:37.253" v="87" actId="20577"/>
        <pc:sldMkLst>
          <pc:docMk/>
          <pc:sldMk cId="2456145969" sldId="257"/>
        </pc:sldMkLst>
      </pc:sldChg>
      <pc:sldChg chg="addSp delSp modSp mod">
        <pc:chgData name="Mathias Girod" userId="f9b65fdd-594e-4e19-953b-0e0c84c3aa82" providerId="ADAL" clId="{189D201B-CA0B-450A-A7EA-DC1D9E53CE63}" dt="2024-04-03T12:49:55.358" v="136" actId="1076"/>
        <pc:sldMkLst>
          <pc:docMk/>
          <pc:sldMk cId="1681128283" sldId="258"/>
        </pc:sldMkLst>
      </pc:sldChg>
      <pc:sldChg chg="addSp modSp mod">
        <pc:chgData name="Mathias Girod" userId="f9b65fdd-594e-4e19-953b-0e0c84c3aa82" providerId="ADAL" clId="{189D201B-CA0B-450A-A7EA-DC1D9E53CE63}" dt="2024-04-02T11:31:21.548" v="125" actId="207"/>
        <pc:sldMkLst>
          <pc:docMk/>
          <pc:sldMk cId="307068053" sldId="260"/>
        </pc:sldMkLst>
      </pc:sldChg>
      <pc:sldChg chg="delSp modSp mod">
        <pc:chgData name="Mathias Girod" userId="f9b65fdd-594e-4e19-953b-0e0c84c3aa82" providerId="ADAL" clId="{189D201B-CA0B-450A-A7EA-DC1D9E53CE63}" dt="2024-04-03T12:48:48.803" v="134" actId="122"/>
        <pc:sldMkLst>
          <pc:docMk/>
          <pc:sldMk cId="476461567" sldId="314"/>
        </pc:sldMkLst>
      </pc:sldChg>
      <pc:sldChg chg="addSp delSp modSp mod">
        <pc:chgData name="Mathias Girod" userId="f9b65fdd-594e-4e19-953b-0e0c84c3aa82" providerId="ADAL" clId="{189D201B-CA0B-450A-A7EA-DC1D9E53CE63}" dt="2024-04-02T11:34:30.062" v="132" actId="478"/>
        <pc:sldMkLst>
          <pc:docMk/>
          <pc:sldMk cId="2956990771" sldId="315"/>
        </pc:sldMkLst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</pc:sldChg>
    </pc:docChg>
  </pc:docChgLst>
  <pc:docChgLst>
    <pc:chgData name="Mathias Girod" userId="f9b65fdd-594e-4e19-953b-0e0c84c3aa82" providerId="ADAL" clId="{8AC94D51-AAD8-44CF-8EC0-9A5DD13A4908}"/>
    <pc:docChg chg="undo custSel delSld modSld">
      <pc:chgData name="Mathias Girod" userId="f9b65fdd-594e-4e19-953b-0e0c84c3aa82" providerId="ADAL" clId="{8AC94D51-AAD8-44CF-8EC0-9A5DD13A4908}" dt="2024-04-04T09:48:56.701" v="19" actId="2085"/>
      <pc:docMkLst>
        <pc:docMk/>
      </pc:docMkLst>
      <pc:sldChg chg="del">
        <pc:chgData name="Mathias Girod" userId="f9b65fdd-594e-4e19-953b-0e0c84c3aa82" providerId="ADAL" clId="{8AC94D51-AAD8-44CF-8EC0-9A5DD13A4908}" dt="2024-04-04T09:47:55.735" v="1" actId="4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8AC94D51-AAD8-44CF-8EC0-9A5DD13A4908}" dt="2024-04-04T09:48:56.701" v="19" actId="2085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8AC94D51-AAD8-44CF-8EC0-9A5DD13A4908}" dt="2024-04-04T09:47:56.751" v="2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8AC94D51-AAD8-44CF-8EC0-9A5DD13A4908}" dt="2024-04-04T09:47:58.783" v="3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8AC94D51-AAD8-44CF-8EC0-9A5DD13A4908}" dt="2024-04-04T09:48:47.353" v="18" actId="47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8AC94D51-AAD8-44CF-8EC0-9A5DD13A4908}" dt="2024-04-04T09:47:54.893" v="0" actId="47"/>
        <pc:sldMkLst>
          <pc:docMk/>
          <pc:sldMk cId="3914439698" sldId="316"/>
        </pc:sldMkLst>
      </pc:sldChg>
      <pc:sldMasterChg chg="delSldLayout">
        <pc:chgData name="Mathias Girod" userId="f9b65fdd-594e-4e19-953b-0e0c84c3aa82" providerId="ADAL" clId="{8AC94D51-AAD8-44CF-8EC0-9A5DD13A4908}" dt="2024-04-04T09:48:47.353" v="18" actId="47"/>
        <pc:sldMasterMkLst>
          <pc:docMk/>
          <pc:sldMasterMk cId="2952255867" sldId="2147483660"/>
        </pc:sldMasterMkLst>
        <pc:sldLayoutChg chg="del">
          <pc:chgData name="Mathias Girod" userId="f9b65fdd-594e-4e19-953b-0e0c84c3aa82" providerId="ADAL" clId="{8AC94D51-AAD8-44CF-8EC0-9A5DD13A4908}" dt="2024-04-04T09:48:47.353" v="18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  <pc:docChgLst>
    <pc:chgData name="Patricia Pochelon" userId="4826ca98-9821-4559-95f0-067a3b3df10b" providerId="ADAL" clId="{2A7F2A75-865B-4555-AA49-267AD4E06278}"/>
    <pc:docChg chg="undo custSel modSld">
      <pc:chgData name="Patricia Pochelon" userId="4826ca98-9821-4559-95f0-067a3b3df10b" providerId="ADAL" clId="{2A7F2A75-865B-4555-AA49-267AD4E06278}" dt="2025-02-18T08:45:20.662" v="44" actId="20577"/>
      <pc:docMkLst>
        <pc:docMk/>
      </pc:docMkLst>
      <pc:sldChg chg="addSp delSp modSp mod">
        <pc:chgData name="Patricia Pochelon" userId="4826ca98-9821-4559-95f0-067a3b3df10b" providerId="ADAL" clId="{2A7F2A75-865B-4555-AA49-267AD4E06278}" dt="2025-02-18T08:45:20.662" v="44" actId="20577"/>
        <pc:sldMkLst>
          <pc:docMk/>
          <pc:sldMk cId="1681128283" sldId="258"/>
        </pc:sldMkLst>
        <pc:spChg chg="mod">
          <ac:chgData name="Patricia Pochelon" userId="4826ca98-9821-4559-95f0-067a3b3df10b" providerId="ADAL" clId="{2A7F2A75-865B-4555-AA49-267AD4E06278}" dt="2025-02-17T15:05:45.090" v="18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4826ca98-9821-4559-95f0-067a3b3df10b" providerId="ADAL" clId="{2A7F2A75-865B-4555-AA49-267AD4E06278}" dt="2025-02-17T15:05:09.856" v="13" actId="207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4826ca98-9821-4559-95f0-067a3b3df10b" providerId="ADAL" clId="{2A7F2A75-865B-4555-AA49-267AD4E06278}" dt="2025-02-17T15:06:09.316" v="22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4826ca98-9821-4559-95f0-067a3b3df10b" providerId="ADAL" clId="{2A7F2A75-865B-4555-AA49-267AD4E06278}" dt="2025-02-17T15:06:11.269" v="23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4826ca98-9821-4559-95f0-067a3b3df10b" providerId="ADAL" clId="{2A7F2A75-865B-4555-AA49-267AD4E06278}" dt="2025-02-17T15:06:21.744" v="25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4826ca98-9821-4559-95f0-067a3b3df10b" providerId="ADAL" clId="{2A7F2A75-865B-4555-AA49-267AD4E06278}" dt="2025-02-17T15:06:26.539" v="27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4826ca98-9821-4559-95f0-067a3b3df10b" providerId="ADAL" clId="{2A7F2A75-865B-4555-AA49-267AD4E06278}" dt="2025-02-17T15:06:29.142" v="28" actId="207"/>
          <ac:spMkLst>
            <pc:docMk/>
            <pc:sldMk cId="1681128283" sldId="258"/>
            <ac:spMk id="16" creationId="{9DB0FFA1-E2C5-8170-F6A0-CE060884D8E9}"/>
          </ac:spMkLst>
        </pc:spChg>
        <pc:spChg chg="mod">
          <ac:chgData name="Patricia Pochelon" userId="4826ca98-9821-4559-95f0-067a3b3df10b" providerId="ADAL" clId="{2A7F2A75-865B-4555-AA49-267AD4E06278}" dt="2025-02-18T08:45:20.092" v="43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Patricia Pochelon" userId="4826ca98-9821-4559-95f0-067a3b3df10b" providerId="ADAL" clId="{2A7F2A75-865B-4555-AA49-267AD4E06278}" dt="2025-02-18T08:45:20.662" v="44" actId="2057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4826ca98-9821-4559-95f0-067a3b3df10b" providerId="ADAL" clId="{2A7F2A75-865B-4555-AA49-267AD4E06278}" dt="2025-02-17T15:06:23.989" v="26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4826ca98-9821-4559-95f0-067a3b3df10b" providerId="ADAL" clId="{2A7F2A75-865B-4555-AA49-267AD4E06278}" dt="2025-02-17T15:05:33.238" v="16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4826ca98-9821-4559-95f0-067a3b3df10b" providerId="ADAL" clId="{2A7F2A75-865B-4555-AA49-267AD4E06278}" dt="2025-02-17T15:05:41.826" v="17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4826ca98-9821-4559-95f0-067a3b3df10b" providerId="ADAL" clId="{2A7F2A75-865B-4555-AA49-267AD4E06278}" dt="2025-02-18T08:45:19.506" v="42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4826ca98-9821-4559-95f0-067a3b3df10b" providerId="ADAL" clId="{2A7F2A75-865B-4555-AA49-267AD4E06278}" dt="2025-02-17T15:05:49.957" v="19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Patricia Pochelon" userId="4826ca98-9821-4559-95f0-067a3b3df10b" providerId="ADAL" clId="{2A7F2A75-865B-4555-AA49-267AD4E06278}" dt="2025-02-17T15:06:19.249" v="24" actId="207"/>
          <ac:spMkLst>
            <pc:docMk/>
            <pc:sldMk cId="1681128283" sldId="258"/>
            <ac:spMk id="55" creationId="{82C31730-46DB-3FDB-05F9-0BB06CEFE0DB}"/>
          </ac:spMkLst>
        </pc:spChg>
        <pc:graphicFrameChg chg="modGraphic">
          <ac:chgData name="Patricia Pochelon" userId="4826ca98-9821-4559-95f0-067a3b3df10b" providerId="ADAL" clId="{2A7F2A75-865B-4555-AA49-267AD4E06278}" dt="2025-02-17T15:05:25.085" v="15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 mod">
          <ac:chgData name="Patricia Pochelon" userId="4826ca98-9821-4559-95f0-067a3b3df10b" providerId="ADAL" clId="{2A7F2A75-865B-4555-AA49-267AD4E06278}" dt="2025-02-17T15:04:52.264" v="7" actId="478"/>
          <ac:picMkLst>
            <pc:docMk/>
            <pc:sldMk cId="1681128283" sldId="258"/>
            <ac:picMk id="14" creationId="{E9748380-45C1-C941-D5E4-E32247BBBAD4}"/>
          </ac:picMkLst>
        </pc:picChg>
        <pc:picChg chg="add mod">
          <ac:chgData name="Patricia Pochelon" userId="4826ca98-9821-4559-95f0-067a3b3df10b" providerId="ADAL" clId="{2A7F2A75-865B-4555-AA49-267AD4E06278}" dt="2025-02-18T08:38:41.648" v="38" actId="1076"/>
          <ac:picMkLst>
            <pc:docMk/>
            <pc:sldMk cId="1681128283" sldId="258"/>
            <ac:picMk id="19" creationId="{EF06C4B9-AA23-4168-7CC9-C395AC5FA451}"/>
          </ac:picMkLst>
        </pc:picChg>
        <pc:picChg chg="add del mod">
          <ac:chgData name="Patricia Pochelon" userId="4826ca98-9821-4559-95f0-067a3b3df10b" providerId="ADAL" clId="{2A7F2A75-865B-4555-AA49-267AD4E06278}" dt="2025-02-17T15:05:05.588" v="12" actId="478"/>
          <ac:picMkLst>
            <pc:docMk/>
            <pc:sldMk cId="1681128283" sldId="258"/>
            <ac:picMk id="27" creationId="{D6C8C5A0-AF63-D35B-6C77-E1E52374E9B2}"/>
          </ac:picMkLst>
        </pc:picChg>
        <pc:picChg chg="add mod">
          <ac:chgData name="Patricia Pochelon" userId="4826ca98-9821-4559-95f0-067a3b3df10b" providerId="ADAL" clId="{2A7F2A75-865B-4555-AA49-267AD4E06278}" dt="2025-02-18T08:30:28.205" v="32" actId="1076"/>
          <ac:picMkLst>
            <pc:docMk/>
            <pc:sldMk cId="1681128283" sldId="258"/>
            <ac:picMk id="29" creationId="{17EC3F91-6CAB-6F22-166D-5106C2EE80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1851" y="-1"/>
            <a:ext cx="12635757" cy="32399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chemeClr val="accent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9078" y="-1"/>
            <a:ext cx="31316201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</a:p>
          <a:p>
            <a:pPr algn="ctr"/>
            <a:r>
              <a:rPr lang="en-GB" sz="10000" b="1" spc="2000" dirty="0">
                <a:solidFill>
                  <a:schemeClr val="accent4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solidFill>
                <a:schemeClr val="accent4"/>
              </a:solidFill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Size</a:t>
            </a:r>
            <a:r>
              <a:rPr lang="es-ES" sz="10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between</a:t>
            </a:r>
            <a:r>
              <a:rPr lang="es-ES" sz="10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80 and 100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899217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577359" y="0"/>
            <a:ext cx="391220" cy="32443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1"/>
              </a:solidFill>
            </a:endParaRPr>
          </a:p>
        </p:txBody>
      </p:sp>
      <p:pic>
        <p:nvPicPr>
          <p:cNvPr id="5" name="Picture 42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2654C288-D319-9797-9196-ABB2A3D64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9" y="450902"/>
            <a:ext cx="4775595" cy="3256723"/>
          </a:xfrm>
          <a:prstGeom prst="rect">
            <a:avLst/>
          </a:prstGeom>
        </p:spPr>
      </p:pic>
      <p:grpSp>
        <p:nvGrpSpPr>
          <p:cNvPr id="2" name="Group 39">
            <a:extLst>
              <a:ext uri="{FF2B5EF4-FFF2-40B4-BE49-F238E27FC236}">
                <a16:creationId xmlns:a16="http://schemas.microsoft.com/office/drawing/2014/main" id="{1F3CA14A-F3AC-B4D2-1773-0A9849C50DCB}"/>
              </a:ext>
            </a:extLst>
          </p:cNvPr>
          <p:cNvGrpSpPr/>
          <p:nvPr/>
        </p:nvGrpSpPr>
        <p:grpSpPr>
          <a:xfrm>
            <a:off x="31900348" y="28355883"/>
            <a:ext cx="12442831" cy="2662786"/>
            <a:chOff x="14435996" y="29004715"/>
            <a:chExt cx="15825735" cy="2662786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DB0FFA1-E2C5-8170-F6A0-CE060884D8E9}"/>
                </a:ext>
              </a:extLst>
            </p:cNvPr>
            <p:cNvSpPr/>
            <p:nvPr/>
          </p:nvSpPr>
          <p:spPr>
            <a:xfrm>
              <a:off x="14435996" y="29004715"/>
              <a:ext cx="81552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CE25F4F-7D8B-5539-E8C8-A3891DC365A1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28" descr="A black background with white text and orange rectangle&#10;&#10;AI-generated content may be incorrect.">
            <a:extLst>
              <a:ext uri="{FF2B5EF4-FFF2-40B4-BE49-F238E27FC236}">
                <a16:creationId xmlns:a16="http://schemas.microsoft.com/office/drawing/2014/main" id="{17EC3F91-6CAB-6F22-166D-5106C2EE8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16" y="84360"/>
            <a:ext cx="7164982" cy="3308060"/>
          </a:xfrm>
          <a:prstGeom prst="rect">
            <a:avLst/>
          </a:prstGeom>
        </p:spPr>
      </p:pic>
      <p:pic>
        <p:nvPicPr>
          <p:cNvPr id="19" name="Picture 18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EF06C4B9-AA23-4168-7CC9-C395AC5FA4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161" y="28905508"/>
            <a:ext cx="2262026" cy="31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schemas.microsoft.com/office/infopath/2007/PartnerControls"/>
    <ds:schemaRef ds:uri="http://schemas.microsoft.com/office/2006/documentManagement/types"/>
    <ds:schemaRef ds:uri="4222ee06-a7a1-4582-887c-e371f583a6cc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2d59425-1cce-4a4f-9336-2a5f75205b9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DA8EEA-723B-44BF-830A-832492CDC9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40</TotalTime>
  <Words>672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1</cp:revision>
  <dcterms:created xsi:type="dcterms:W3CDTF">2023-08-15T14:19:39Z</dcterms:created>
  <dcterms:modified xsi:type="dcterms:W3CDTF">2025-02-18T08:45:28Z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