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C4E16-639B-46F3-9C62-5A7A532D8123}" v="4" dt="2025-02-18T10:42:16.20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676" y="11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59CC86E3-BCA2-4027-A1B1-BF485E2ADE16}"/>
    <pc:docChg chg="delSld modSld">
      <pc:chgData name="Mathias Girod" userId="f9b65fdd-594e-4e19-953b-0e0c84c3aa82" providerId="ADAL" clId="{59CC86E3-BCA2-4027-A1B1-BF485E2ADE16}" dt="2024-04-04T09:37:57.581" v="5" actId="207"/>
      <pc:docMkLst>
        <pc:docMk/>
      </pc:docMkLst>
      <pc:sldChg chg="del">
        <pc:chgData name="Mathias Girod" userId="f9b65fdd-594e-4e19-953b-0e0c84c3aa82" providerId="ADAL" clId="{59CC86E3-BCA2-4027-A1B1-BF485E2ADE16}" dt="2024-04-04T09:37:37.977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59CC86E3-BCA2-4027-A1B1-BF485E2ADE16}" dt="2024-04-04T09:37:39.099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9CC86E3-BCA2-4027-A1B1-BF485E2ADE16}" dt="2024-04-04T09:37:38.68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9CC86E3-BCA2-4027-A1B1-BF485E2ADE16}" dt="2024-04-04T09:37:39.864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59CC86E3-BCA2-4027-A1B1-BF485E2ADE16}" dt="2024-04-04T09:37:57.581" v="5" actId="207"/>
        <pc:sldMkLst>
          <pc:docMk/>
          <pc:sldMk cId="2956990771" sldId="315"/>
        </pc:sldMkLst>
      </pc:sldChg>
    </pc:docChg>
  </pc:docChgLst>
  <pc:docChgLst>
    <pc:chgData name="Patricia Pochelon" userId="4826ca98-9821-4559-95f0-067a3b3df10b" providerId="ADAL" clId="{08FC4E16-639B-46F3-9C62-5A7A532D8123}"/>
    <pc:docChg chg="undo custSel modSld">
      <pc:chgData name="Patricia Pochelon" userId="4826ca98-9821-4559-95f0-067a3b3df10b" providerId="ADAL" clId="{08FC4E16-639B-46F3-9C62-5A7A532D8123}" dt="2025-02-18T10:42:18.990" v="55" actId="21"/>
      <pc:docMkLst>
        <pc:docMk/>
      </pc:docMkLst>
      <pc:sldChg chg="addSp delSp modSp mod">
        <pc:chgData name="Patricia Pochelon" userId="4826ca98-9821-4559-95f0-067a3b3df10b" providerId="ADAL" clId="{08FC4E16-639B-46F3-9C62-5A7A532D8123}" dt="2025-02-18T10:42:18.990" v="55" actId="21"/>
        <pc:sldMkLst>
          <pc:docMk/>
          <pc:sldMk cId="2956990771" sldId="315"/>
        </pc:sldMkLst>
        <pc:spChg chg="mod">
          <ac:chgData name="Patricia Pochelon" userId="4826ca98-9821-4559-95f0-067a3b3df10b" providerId="ADAL" clId="{08FC4E16-639B-46F3-9C62-5A7A532D8123}" dt="2025-02-18T10:41:26.012" v="49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08FC4E16-639B-46F3-9C62-5A7A532D8123}" dt="2025-02-18T10:41:26.352" v="50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08FC4E16-639B-46F3-9C62-5A7A532D8123}" dt="2025-02-18T10:41:25.602" v="48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08FC4E16-639B-46F3-9C62-5A7A532D8123}" dt="2025-02-18T10:39:22.385" v="25" actId="2085"/>
          <ac:spMkLst>
            <pc:docMk/>
            <pc:sldMk cId="2956990771" sldId="315"/>
            <ac:spMk id="51" creationId="{D5859A61-B9A0-A29B-096C-B352D77CA53A}"/>
          </ac:spMkLst>
        </pc:spChg>
        <pc:grpChg chg="mod">
          <ac:chgData name="Patricia Pochelon" userId="4826ca98-9821-4559-95f0-067a3b3df10b" providerId="ADAL" clId="{08FC4E16-639B-46F3-9C62-5A7A532D8123}" dt="2025-02-18T10:38:18.561" v="14" actId="14100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Patricia Pochelon" userId="4826ca98-9821-4559-95f0-067a3b3df10b" providerId="ADAL" clId="{08FC4E16-639B-46F3-9C62-5A7A532D8123}" dt="2025-02-18T10:41:24.802" v="46" actId="14100"/>
          <ac:grpSpMkLst>
            <pc:docMk/>
            <pc:sldMk cId="2956990771" sldId="315"/>
            <ac:grpSpMk id="73" creationId="{1DBE868E-47AB-8FFB-52F0-F52C3D8D8477}"/>
          </ac:grpSpMkLst>
        </pc:grpChg>
        <pc:graphicFrameChg chg="modGraphic">
          <ac:chgData name="Patricia Pochelon" userId="4826ca98-9821-4559-95f0-067a3b3df10b" providerId="ADAL" clId="{08FC4E16-639B-46F3-9C62-5A7A532D8123}" dt="2025-02-18T10:39:16.615" v="24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del">
          <ac:chgData name="Patricia Pochelon" userId="4826ca98-9821-4559-95f0-067a3b3df10b" providerId="ADAL" clId="{08FC4E16-639B-46F3-9C62-5A7A532D8123}" dt="2025-02-18T10:37:34.359" v="0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08FC4E16-639B-46F3-9C62-5A7A532D8123}" dt="2025-02-18T10:37:42.369" v="2" actId="1076"/>
          <ac:picMkLst>
            <pc:docMk/>
            <pc:sldMk cId="2956990771" sldId="315"/>
            <ac:picMk id="19" creationId="{EC00E576-E6B2-276C-42E0-1C4B9D461F30}"/>
          </ac:picMkLst>
        </pc:picChg>
        <pc:picChg chg="add del mod">
          <ac:chgData name="Patricia Pochelon" userId="4826ca98-9821-4559-95f0-067a3b3df10b" providerId="ADAL" clId="{08FC4E16-639B-46F3-9C62-5A7A532D8123}" dt="2025-02-18T10:38:00.170" v="9" actId="478"/>
          <ac:picMkLst>
            <pc:docMk/>
            <pc:sldMk cId="2956990771" sldId="315"/>
            <ac:picMk id="21" creationId="{189B2DC8-01C0-EE91-8A91-060EE3D79E9C}"/>
          </ac:picMkLst>
        </pc:picChg>
        <pc:picChg chg="add mod">
          <ac:chgData name="Patricia Pochelon" userId="4826ca98-9821-4559-95f0-067a3b3df10b" providerId="ADAL" clId="{08FC4E16-639B-46F3-9C62-5A7A532D8123}" dt="2025-02-18T10:38:32.738" v="16"/>
          <ac:picMkLst>
            <pc:docMk/>
            <pc:sldMk cId="2956990771" sldId="315"/>
            <ac:picMk id="23" creationId="{C97156E9-C1F4-B6D2-1029-DBCED1A83202}"/>
          </ac:picMkLst>
        </pc:picChg>
        <pc:picChg chg="add del mod">
          <ac:chgData name="Patricia Pochelon" userId="4826ca98-9821-4559-95f0-067a3b3df10b" providerId="ADAL" clId="{08FC4E16-639B-46F3-9C62-5A7A532D8123}" dt="2025-02-18T10:42:18.990" v="55" actId="21"/>
          <ac:picMkLst>
            <pc:docMk/>
            <pc:sldMk cId="2956990771" sldId="315"/>
            <ac:picMk id="41" creationId="{E81717B2-B6CB-4792-357D-5158AB503F09}"/>
          </ac:picMkLst>
        </pc:picChg>
        <pc:cxnChg chg="mod">
          <ac:chgData name="Patricia Pochelon" userId="4826ca98-9821-4559-95f0-067a3b3df10b" providerId="ADAL" clId="{08FC4E16-639B-46F3-9C62-5A7A532D8123}" dt="2025-02-18T10:38:07.239" v="10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08FC4E16-639B-46F3-9C62-5A7A532D8123}" dt="2025-02-18T10:41:25.152" v="47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08FC4E16-639B-46F3-9C62-5A7A532D8123}" dt="2025-02-18T10:38:55.968" v="20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08FC4E16-639B-46F3-9C62-5A7A532D8123}" dt="2025-02-18T10:38:47.452" v="18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08FC4E16-639B-46F3-9C62-5A7A532D8123}" dt="2025-02-18T10:41:32.827" v="51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08FC4E16-639B-46F3-9C62-5A7A532D8123}" dt="2025-02-18T10:39:38.673" v="26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08FC4E16-639B-46F3-9C62-5A7A532D8123}" dt="2025-02-18T10:41:24.178" v="44" actId="14100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08FC4E16-639B-46F3-9C62-5A7A532D8123}" dt="2025-02-18T10:41:36.719" v="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7A26E-30FF-44E3-97AB-018412B1C9A5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ACE33-245C-48FB-9E67-77E971F83F0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98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ACE33-245C-48FB-9E67-77E971F83F0A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93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92458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6177158" cy="1828037"/>
            <a:chOff x="966425" y="19609904"/>
            <a:chExt cx="2314234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6"/>
              <a:ext cx="23142346" cy="488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6956587" cy="1882074"/>
            <a:chOff x="1384882" y="22762032"/>
            <a:chExt cx="1307337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3073377" cy="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3083900"/>
            <a:chOff x="1384884" y="25542147"/>
            <a:chExt cx="22800087" cy="3083900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40" y="26687055"/>
              <a:ext cx="223262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4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3031517" cy="4437529"/>
            <a:chOff x="1166852" y="14885504"/>
            <a:chExt cx="23031517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901167"/>
              <a:ext cx="23031517" cy="78888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7088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C00E576-E6B2-276C-42E0-1C4B9D461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334" y="-588061"/>
            <a:ext cx="6955176" cy="3213292"/>
          </a:xfrm>
          <a:prstGeom prst="rect">
            <a:avLst/>
          </a:prstGeom>
        </p:spPr>
      </p:pic>
      <p:pic>
        <p:nvPicPr>
          <p:cNvPr id="23" name="Picture 22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C97156E9-C1F4-B6D2-1029-DBCED1A83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9BCEE4C3-8D59-43AF-8B72-6A432EBF5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6108</TotalTime>
  <Words>780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dcterms:created xsi:type="dcterms:W3CDTF">2023-08-15T14:19:39Z</dcterms:created>
  <dcterms:modified xsi:type="dcterms:W3CDTF">2025-02-18T10:42:25Z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