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586"/>
    <a:srgbClr val="312F57"/>
    <a:srgbClr val="40E0D0"/>
    <a:srgbClr val="3A235F"/>
    <a:srgbClr val="508541"/>
    <a:srgbClr val="FFBF3F"/>
    <a:srgbClr val="826B6A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465C5-4743-43C4-A4E3-E269D9059BA6}" v="1" dt="2024-04-04T10:20:17.50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10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C6969B81-9046-4B35-B170-333F065D8357}"/>
    <pc:docChg chg="custSel modSld">
      <pc:chgData name="Mathias Girod" userId="f9b65fdd-594e-4e19-953b-0e0c84c3aa82" providerId="ADAL" clId="{C6969B81-9046-4B35-B170-333F065D8357}" dt="2024-04-02T09:36:28.547" v="106"/>
      <pc:docMkLst>
        <pc:docMk/>
      </pc:docMkLst>
      <pc:sldChg chg="modSp mod">
        <pc:chgData name="Mathias Girod" userId="f9b65fdd-594e-4e19-953b-0e0c84c3aa82" providerId="ADAL" clId="{C6969B81-9046-4B35-B170-333F065D8357}" dt="2024-04-02T09:26:39.512" v="4" actId="12385"/>
        <pc:sldMkLst>
          <pc:docMk/>
          <pc:sldMk cId="2456145969" sldId="257"/>
        </pc:sldMkLst>
        <pc:spChg chg="mod">
          <ac:chgData name="Mathias Girod" userId="f9b65fdd-594e-4e19-953b-0e0c84c3aa82" providerId="ADAL" clId="{C6969B81-9046-4B35-B170-333F065D8357}" dt="2024-04-02T09:26:32.018" v="3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C6969B81-9046-4B35-B170-333F065D8357}" dt="2024-04-02T09:26:22.026" v="1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C6969B81-9046-4B35-B170-333F065D8357}" dt="2024-04-02T09:26:39.512" v="4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C6969B81-9046-4B35-B170-333F065D8357}" dt="2024-04-02T09:36:07.412" v="104" actId="207"/>
        <pc:sldMkLst>
          <pc:docMk/>
          <pc:sldMk cId="1681128283" sldId="258"/>
        </pc:sldMkLst>
        <pc:spChg chg="add del mod ord">
          <ac:chgData name="Mathias Girod" userId="f9b65fdd-594e-4e19-953b-0e0c84c3aa82" providerId="ADAL" clId="{C6969B81-9046-4B35-B170-333F065D8357}" dt="2024-04-02T09:31:37" v="57" actId="478"/>
          <ac:spMkLst>
            <pc:docMk/>
            <pc:sldMk cId="1681128283" sldId="258"/>
            <ac:spMk id="2" creationId="{EF677B15-73E9-D6E1-F38F-2FF03EFDE246}"/>
          </ac:spMkLst>
        </pc:spChg>
        <pc:spChg chg="mod">
          <ac:chgData name="Mathias Girod" userId="f9b65fdd-594e-4e19-953b-0e0c84c3aa82" providerId="ADAL" clId="{C6969B81-9046-4B35-B170-333F065D8357}" dt="2024-04-02T09:29:50.732" v="27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C6969B81-9046-4B35-B170-333F065D8357}" dt="2024-04-02T09:29:32.587" v="23" actId="207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C6969B81-9046-4B35-B170-333F065D8357}" dt="2024-04-02T09:35:52.842" v="99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C6969B81-9046-4B35-B170-333F065D8357}" dt="2024-04-02T09:35:55.490" v="100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C6969B81-9046-4B35-B170-333F065D8357}" dt="2024-04-02T09:35:58.896" v="101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C6969B81-9046-4B35-B170-333F065D8357}" dt="2024-04-02T09:36:04.834" v="103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C6969B81-9046-4B35-B170-333F065D8357}" dt="2024-04-02T09:30:13.462" v="30" actId="14100"/>
          <ac:spMkLst>
            <pc:docMk/>
            <pc:sldMk cId="1681128283" sldId="258"/>
            <ac:spMk id="15" creationId="{65858205-9198-A5A7-FA13-7C13F0877920}"/>
          </ac:spMkLst>
        </pc:spChg>
        <pc:spChg chg="mod">
          <ac:chgData name="Mathias Girod" userId="f9b65fdd-594e-4e19-953b-0e0c84c3aa82" providerId="ADAL" clId="{C6969B81-9046-4B35-B170-333F065D8357}" dt="2024-04-02T09:30:06.067" v="29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C6969B81-9046-4B35-B170-333F065D8357}" dt="2024-04-02T09:30:00.697" v="28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C6969B81-9046-4B35-B170-333F065D8357}" dt="2024-04-02T09:36:01.738" v="102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C6969B81-9046-4B35-B170-333F065D8357}" dt="2024-04-02T09:36:07.412" v="104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C6969B81-9046-4B35-B170-333F065D8357}" dt="2024-04-02T09:29:47.801" v="26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C6969B81-9046-4B35-B170-333F065D8357}" dt="2024-04-02T09:29:47.801" v="26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C6969B81-9046-4B35-B170-333F065D8357}" dt="2024-04-02T09:29:40.810" v="25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C6969B81-9046-4B35-B170-333F065D8357}" dt="2024-04-02T09:29:50.732" v="27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C6969B81-9046-4B35-B170-333F065D8357}" dt="2024-04-02T09:29:36.195" v="24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Mathias Girod" userId="f9b65fdd-594e-4e19-953b-0e0c84c3aa82" providerId="ADAL" clId="{C6969B81-9046-4B35-B170-333F065D8357}" dt="2024-04-02T09:30:37.579" v="37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modSp mod">
        <pc:chgData name="Mathias Girod" userId="f9b65fdd-594e-4e19-953b-0e0c84c3aa82" providerId="ADAL" clId="{C6969B81-9046-4B35-B170-333F065D8357}" dt="2024-04-02T09:32:21.612" v="61" actId="20577"/>
        <pc:sldMkLst>
          <pc:docMk/>
          <pc:sldMk cId="307068053" sldId="260"/>
        </pc:sldMkLst>
        <pc:spChg chg="mod">
          <ac:chgData name="Mathias Girod" userId="f9b65fdd-594e-4e19-953b-0e0c84c3aa82" providerId="ADAL" clId="{C6969B81-9046-4B35-B170-333F065D8357}" dt="2024-04-02T09:27:09.933" v="5" actId="207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C6969B81-9046-4B35-B170-333F065D8357}" dt="2024-04-02T09:32:02.301" v="58" actId="207"/>
          <ac:spMkLst>
            <pc:docMk/>
            <pc:sldMk cId="307068053" sldId="260"/>
            <ac:spMk id="3" creationId="{48958722-5F0B-CF78-33FA-F8682CBF8115}"/>
          </ac:spMkLst>
        </pc:spChg>
        <pc:spChg chg="mod">
          <ac:chgData name="Mathias Girod" userId="f9b65fdd-594e-4e19-953b-0e0c84c3aa82" providerId="ADAL" clId="{C6969B81-9046-4B35-B170-333F065D8357}" dt="2024-04-02T09:27:17.744" v="7" actId="207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C6969B81-9046-4B35-B170-333F065D8357}" dt="2024-04-02T09:27:37.908" v="10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C6969B81-9046-4B35-B170-333F065D8357}" dt="2024-04-02T09:28:40.610" v="13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C6969B81-9046-4B35-B170-333F065D8357}" dt="2024-04-02T09:28:43.121" v="14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C6969B81-9046-4B35-B170-333F065D8357}" dt="2024-04-02T09:28:49.059" v="16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C6969B81-9046-4B35-B170-333F065D8357}" dt="2024-04-02T09:28:57.520" v="18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C6969B81-9046-4B35-B170-333F065D8357}" dt="2024-04-02T09:28:52.331" v="17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C6969B81-9046-4B35-B170-333F065D8357}" dt="2024-04-02T09:29:17.617" v="21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C6969B81-9046-4B35-B170-333F065D8357}" dt="2024-04-02T09:27:23.030" v="8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C6969B81-9046-4B35-B170-333F065D8357}" dt="2024-04-02T09:28:46.340" v="15" actId="207"/>
          <ac:spMkLst>
            <pc:docMk/>
            <pc:sldMk cId="307068053" sldId="260"/>
            <ac:spMk id="25" creationId="{B5C8D174-D498-99C0-A0BE-B56477106F65}"/>
          </ac:spMkLst>
        </pc:spChg>
        <pc:spChg chg="mod">
          <ac:chgData name="Mathias Girod" userId="f9b65fdd-594e-4e19-953b-0e0c84c3aa82" providerId="ADAL" clId="{C6969B81-9046-4B35-B170-333F065D8357}" dt="2024-04-02T09:27:48.126" v="11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Mathias Girod" userId="f9b65fdd-594e-4e19-953b-0e0c84c3aa82" providerId="ADAL" clId="{C6969B81-9046-4B35-B170-333F065D8357}" dt="2024-04-02T09:32:21.612" v="61" actId="20577"/>
          <ac:spMkLst>
            <pc:docMk/>
            <pc:sldMk cId="307068053" sldId="260"/>
            <ac:spMk id="45" creationId="{B701041F-D46C-97D3-9171-A734712C60D3}"/>
          </ac:spMkLst>
        </pc:spChg>
        <pc:graphicFrameChg chg="modGraphic">
          <ac:chgData name="Mathias Girod" userId="f9b65fdd-594e-4e19-953b-0e0c84c3aa82" providerId="ADAL" clId="{C6969B81-9046-4B35-B170-333F065D8357}" dt="2024-04-02T09:29:04.751" v="20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Mathias Girod" userId="f9b65fdd-594e-4e19-953b-0e0c84c3aa82" providerId="ADAL" clId="{C6969B81-9046-4B35-B170-333F065D8357}" dt="2024-04-02T09:29:23.674" v="22" actId="1076"/>
          <ac:picMkLst>
            <pc:docMk/>
            <pc:sldMk cId="307068053" sldId="260"/>
            <ac:picMk id="23" creationId="{A5446F0E-C7DA-B909-56D9-20D7217BB39C}"/>
          </ac:picMkLst>
        </pc:picChg>
      </pc:sldChg>
      <pc:sldChg chg="modSp mod">
        <pc:chgData name="Mathias Girod" userId="f9b65fdd-594e-4e19-953b-0e0c84c3aa82" providerId="ADAL" clId="{C6969B81-9046-4B35-B170-333F065D8357}" dt="2024-04-02T09:34:29.436" v="83" actId="207"/>
        <pc:sldMkLst>
          <pc:docMk/>
          <pc:sldMk cId="476461567" sldId="314"/>
        </pc:sldMkLst>
        <pc:spChg chg="mod">
          <ac:chgData name="Mathias Girod" userId="f9b65fdd-594e-4e19-953b-0e0c84c3aa82" providerId="ADAL" clId="{C6969B81-9046-4B35-B170-333F065D8357}" dt="2024-04-02T09:33:22" v="68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C6969B81-9046-4B35-B170-333F065D8357}" dt="2024-04-02T09:33:22" v="68" actId="207"/>
          <ac:spMkLst>
            <pc:docMk/>
            <pc:sldMk cId="476461567" sldId="314"/>
            <ac:spMk id="15" creationId="{C3E8C8DF-0545-7AAD-F946-0CA60EEAF35A}"/>
          </ac:spMkLst>
        </pc:spChg>
        <pc:spChg chg="mod">
          <ac:chgData name="Mathias Girod" userId="f9b65fdd-594e-4e19-953b-0e0c84c3aa82" providerId="ADAL" clId="{C6969B81-9046-4B35-B170-333F065D8357}" dt="2024-04-02T09:34:16.501" v="78" actId="207"/>
          <ac:spMkLst>
            <pc:docMk/>
            <pc:sldMk cId="476461567" sldId="314"/>
            <ac:spMk id="18" creationId="{4231F4A2-0C90-DB76-EBEE-990CA9CCD51D}"/>
          </ac:spMkLst>
        </pc:spChg>
        <pc:spChg chg="mod">
          <ac:chgData name="Mathias Girod" userId="f9b65fdd-594e-4e19-953b-0e0c84c3aa82" providerId="ADAL" clId="{C6969B81-9046-4B35-B170-333F065D8357}" dt="2024-04-02T09:33:22" v="68" actId="207"/>
          <ac:spMkLst>
            <pc:docMk/>
            <pc:sldMk cId="476461567" sldId="314"/>
            <ac:spMk id="25" creationId="{CCF0E4BA-1B3F-4E68-49D2-39F4E89E98F9}"/>
          </ac:spMkLst>
        </pc:spChg>
        <pc:spChg chg="mod">
          <ac:chgData name="Mathias Girod" userId="f9b65fdd-594e-4e19-953b-0e0c84c3aa82" providerId="ADAL" clId="{C6969B81-9046-4B35-B170-333F065D8357}" dt="2024-04-02T09:33:22" v="68" actId="207"/>
          <ac:spMkLst>
            <pc:docMk/>
            <pc:sldMk cId="476461567" sldId="314"/>
            <ac:spMk id="26" creationId="{54A34A41-7BBF-63DD-964B-88943604E10B}"/>
          </ac:spMkLst>
        </pc:spChg>
        <pc:spChg chg="mod">
          <ac:chgData name="Mathias Girod" userId="f9b65fdd-594e-4e19-953b-0e0c84c3aa82" providerId="ADAL" clId="{C6969B81-9046-4B35-B170-333F065D8357}" dt="2024-04-02T09:33:22" v="68" actId="207"/>
          <ac:spMkLst>
            <pc:docMk/>
            <pc:sldMk cId="476461567" sldId="314"/>
            <ac:spMk id="27" creationId="{57456BCC-F154-84D5-7603-81128E37D8E9}"/>
          </ac:spMkLst>
        </pc:spChg>
        <pc:spChg chg="mod">
          <ac:chgData name="Mathias Girod" userId="f9b65fdd-594e-4e19-953b-0e0c84c3aa82" providerId="ADAL" clId="{C6969B81-9046-4B35-B170-333F065D8357}" dt="2024-04-02T09:34:18.944" v="79" actId="207"/>
          <ac:spMkLst>
            <pc:docMk/>
            <pc:sldMk cId="476461567" sldId="314"/>
            <ac:spMk id="33" creationId="{C03BEC83-0B51-DA3E-9FA5-89DB49EDF2F0}"/>
          </ac:spMkLst>
        </pc:spChg>
        <pc:spChg chg="mod">
          <ac:chgData name="Mathias Girod" userId="f9b65fdd-594e-4e19-953b-0e0c84c3aa82" providerId="ADAL" clId="{C6969B81-9046-4B35-B170-333F065D8357}" dt="2024-04-02T09:32:39.894" v="63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C6969B81-9046-4B35-B170-333F065D8357}" dt="2024-04-02T09:34:21.374" v="80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C6969B81-9046-4B35-B170-333F065D8357}" dt="2024-04-02T09:34:24.491" v="81" actId="207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Mathias Girod" userId="f9b65fdd-594e-4e19-953b-0e0c84c3aa82" providerId="ADAL" clId="{C6969B81-9046-4B35-B170-333F065D8357}" dt="2024-04-02T09:34:29.436" v="83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C6969B81-9046-4B35-B170-333F065D8357}" dt="2024-04-02T09:33:22" v="68" actId="207"/>
          <ac:spMkLst>
            <pc:docMk/>
            <pc:sldMk cId="476461567" sldId="314"/>
            <ac:spMk id="52" creationId="{ACE3D9D0-6F90-8D24-4D12-AF3DC3EAC775}"/>
          </ac:spMkLst>
        </pc:spChg>
        <pc:spChg chg="mod">
          <ac:chgData name="Mathias Girod" userId="f9b65fdd-594e-4e19-953b-0e0c84c3aa82" providerId="ADAL" clId="{C6969B81-9046-4B35-B170-333F065D8357}" dt="2024-04-02T09:34:26.687" v="82" actId="207"/>
          <ac:spMkLst>
            <pc:docMk/>
            <pc:sldMk cId="476461567" sldId="314"/>
            <ac:spMk id="58" creationId="{F24B6F79-6468-76B6-90C0-30ABC1F5A1CE}"/>
          </ac:spMkLst>
        </pc:spChg>
        <pc:spChg chg="mod">
          <ac:chgData name="Mathias Girod" userId="f9b65fdd-594e-4e19-953b-0e0c84c3aa82" providerId="ADAL" clId="{C6969B81-9046-4B35-B170-333F065D8357}" dt="2024-04-02T09:34:12.377" v="77" actId="207"/>
          <ac:spMkLst>
            <pc:docMk/>
            <pc:sldMk cId="476461567" sldId="314"/>
            <ac:spMk id="68" creationId="{78D0A1E1-C46B-9B4B-3ECC-D640CBBFC26F}"/>
          </ac:spMkLst>
        </pc:spChg>
        <pc:grpChg chg="mod">
          <ac:chgData name="Mathias Girod" userId="f9b65fdd-594e-4e19-953b-0e0c84c3aa82" providerId="ADAL" clId="{C6969B81-9046-4B35-B170-333F065D8357}" dt="2024-04-02T09:33:22" v="68" actId="207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C6969B81-9046-4B35-B170-333F065D8357}" dt="2024-04-02T09:33:22" v="68" actId="207"/>
          <ac:grpSpMkLst>
            <pc:docMk/>
            <pc:sldMk cId="476461567" sldId="314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C6969B81-9046-4B35-B170-333F065D8357}" dt="2024-04-02T09:33:22" v="68" actId="207"/>
          <ac:grpSpMkLst>
            <pc:docMk/>
            <pc:sldMk cId="476461567" sldId="314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C6969B81-9046-4B35-B170-333F065D8357}" dt="2024-04-02T09:33:22" v="68" actId="207"/>
          <ac:grpSpMkLst>
            <pc:docMk/>
            <pc:sldMk cId="476461567" sldId="314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C6969B81-9046-4B35-B170-333F065D8357}" dt="2024-04-02T09:33:22" v="68" actId="207"/>
          <ac:grpSpMkLst>
            <pc:docMk/>
            <pc:sldMk cId="476461567" sldId="314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C6969B81-9046-4B35-B170-333F065D8357}" dt="2024-04-02T09:33:22" v="68" actId="207"/>
          <ac:grpSpMkLst>
            <pc:docMk/>
            <pc:sldMk cId="476461567" sldId="314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C6969B81-9046-4B35-B170-333F065D8357}" dt="2024-04-02T09:33:22" v="68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C6969B81-9046-4B35-B170-333F065D8357}" dt="2024-04-02T09:33:22" v="68" actId="207"/>
          <ac:picMkLst>
            <pc:docMk/>
            <pc:sldMk cId="476461567" sldId="314"/>
            <ac:picMk id="35" creationId="{5A6496AC-DCC2-E379-F16D-6DE17F93E707}"/>
          </ac:picMkLst>
        </pc:picChg>
        <pc:picChg chg="mod">
          <ac:chgData name="Mathias Girod" userId="f9b65fdd-594e-4e19-953b-0e0c84c3aa82" providerId="ADAL" clId="{C6969B81-9046-4B35-B170-333F065D8357}" dt="2024-04-02T09:33:22" v="68" actId="207"/>
          <ac:picMkLst>
            <pc:docMk/>
            <pc:sldMk cId="476461567" sldId="314"/>
            <ac:picMk id="1032" creationId="{EFCDCABF-D1F2-8DCA-E802-635DD9FEAAAB}"/>
          </ac:picMkLst>
        </pc:picChg>
        <pc:picChg chg="mod">
          <ac:chgData name="Mathias Girod" userId="f9b65fdd-594e-4e19-953b-0e0c84c3aa82" providerId="ADAL" clId="{C6969B81-9046-4B35-B170-333F065D8357}" dt="2024-04-02T09:33:22" v="68" actId="207"/>
          <ac:picMkLst>
            <pc:docMk/>
            <pc:sldMk cId="476461567" sldId="314"/>
            <ac:picMk id="1034" creationId="{5D3DE08C-4FEE-8F7A-4283-8D2848799188}"/>
          </ac:picMkLst>
        </pc:picChg>
        <pc:picChg chg="mod">
          <ac:chgData name="Mathias Girod" userId="f9b65fdd-594e-4e19-953b-0e0c84c3aa82" providerId="ADAL" clId="{C6969B81-9046-4B35-B170-333F065D8357}" dt="2024-04-02T09:33:22" v="68" actId="207"/>
          <ac:picMkLst>
            <pc:docMk/>
            <pc:sldMk cId="476461567" sldId="314"/>
            <ac:picMk id="1036" creationId="{D5A46C67-754E-18B0-B5B3-01B93123A1AC}"/>
          </ac:picMkLst>
        </pc:picChg>
        <pc:cxnChg chg="mod">
          <ac:chgData name="Mathias Girod" userId="f9b65fdd-594e-4e19-953b-0e0c84c3aa82" providerId="ADAL" clId="{C6969B81-9046-4B35-B170-333F065D8357}" dt="2024-04-02T09:33:53.607" v="76" actId="208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C6969B81-9046-4B35-B170-333F065D8357}" dt="2024-04-02T09:33:28.062" v="69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C6969B81-9046-4B35-B170-333F065D8357}" dt="2024-04-02T09:33:37.165" v="72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C6969B81-9046-4B35-B170-333F065D8357}" dt="2024-04-02T09:33:31.009" v="70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C6969B81-9046-4B35-B170-333F065D8357}" dt="2024-04-02T09:33:40.234" v="73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C6969B81-9046-4B35-B170-333F065D8357}" dt="2024-04-02T09:33:46.430" v="75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C6969B81-9046-4B35-B170-333F065D8357}" dt="2024-04-02T09:33:42.982" v="74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C6969B81-9046-4B35-B170-333F065D8357}" dt="2024-04-02T09:33:33.725" v="71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modSp mod">
        <pc:chgData name="Mathias Girod" userId="f9b65fdd-594e-4e19-953b-0e0c84c3aa82" providerId="ADAL" clId="{C6969B81-9046-4B35-B170-333F065D8357}" dt="2024-04-02T09:36:28.547" v="106"/>
        <pc:sldMkLst>
          <pc:docMk/>
          <pc:sldMk cId="2956990771" sldId="315"/>
        </pc:sldMkLst>
        <pc:spChg chg="mod">
          <ac:chgData name="Mathias Girod" userId="f9b65fdd-594e-4e19-953b-0e0c84c3aa82" providerId="ADAL" clId="{C6969B81-9046-4B35-B170-333F065D8357}" dt="2024-04-02T09:33:11.800" v="67" actId="20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C6969B81-9046-4B35-B170-333F065D8357}" dt="2024-04-02T09:33:02.963" v="66" actId="207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C6969B81-9046-4B35-B170-333F065D8357}" dt="2024-04-02T09:35:33.029" v="93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Mathias Girod" userId="f9b65fdd-594e-4e19-953b-0e0c84c3aa82" providerId="ADAL" clId="{C6969B81-9046-4B35-B170-333F065D8357}" dt="2024-04-02T09:35:35.905" v="94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Mathias Girod" userId="f9b65fdd-594e-4e19-953b-0e0c84c3aa82" providerId="ADAL" clId="{C6969B81-9046-4B35-B170-333F065D8357}" dt="2024-04-02T09:35:38.015" v="95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C6969B81-9046-4B35-B170-333F065D8357}" dt="2024-04-02T09:35:40.880" v="96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Mathias Girod" userId="f9b65fdd-594e-4e19-953b-0e0c84c3aa82" providerId="ADAL" clId="{C6969B81-9046-4B35-B170-333F065D8357}" dt="2024-04-02T09:35:47.944" v="98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C6969B81-9046-4B35-B170-333F065D8357}" dt="2024-04-02T09:35:43.404" v="97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C6969B81-9046-4B35-B170-333F065D8357}" dt="2024-04-02T09:35:29.901" v="92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C6969B81-9046-4B35-B170-333F065D8357}" dt="2024-04-02T09:36:28.547" v="106"/>
          <ac:grpSpMkLst>
            <pc:docMk/>
            <pc:sldMk cId="2956990771" sldId="315"/>
            <ac:grpSpMk id="39" creationId="{5C5945DD-D06B-8176-80D7-361FB7EF7409}"/>
          </ac:grpSpMkLst>
        </pc:grpChg>
        <pc:graphicFrameChg chg="modGraphic">
          <ac:chgData name="Mathias Girod" userId="f9b65fdd-594e-4e19-953b-0e0c84c3aa82" providerId="ADAL" clId="{C6969B81-9046-4B35-B170-333F065D8357}" dt="2024-04-02T09:32:59.681" v="65" actId="12385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C6969B81-9046-4B35-B170-333F065D8357}" dt="2024-04-02T09:35:18.432" v="91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C6969B81-9046-4B35-B170-333F065D8357}" dt="2024-04-02T09:34:53.300" v="84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C6969B81-9046-4B35-B170-333F065D8357}" dt="2024-04-02T09:35:03.404" v="8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C6969B81-9046-4B35-B170-333F065D8357}" dt="2024-04-02T09:34:56.367" v="85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C6969B81-9046-4B35-B170-333F065D8357}" dt="2024-04-02T09:35:07.429" v="88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C6969B81-9046-4B35-B170-333F065D8357}" dt="2024-04-02T09:35:14.844" v="9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C6969B81-9046-4B35-B170-333F065D8357}" dt="2024-04-02T09:35:11.218" v="89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C6969B81-9046-4B35-B170-333F065D8357}" dt="2024-04-02T09:34:59.678" v="8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Mathias Girod" userId="f9b65fdd-594e-4e19-953b-0e0c84c3aa82" providerId="ADAL" clId="{2DBC0D44-0488-4D80-BF53-C3C6C38A9AF0}"/>
    <pc:docChg chg="custSel modSld">
      <pc:chgData name="Mathias Girod" userId="f9b65fdd-594e-4e19-953b-0e0c84c3aa82" providerId="ADAL" clId="{2DBC0D44-0488-4D80-BF53-C3C6C38A9AF0}" dt="2024-04-02T09:24:23.020" v="93" actId="207"/>
      <pc:docMkLst>
        <pc:docMk/>
      </pc:docMkLst>
      <pc:sldChg chg="modSp mod">
        <pc:chgData name="Mathias Girod" userId="f9b65fdd-594e-4e19-953b-0e0c84c3aa82" providerId="ADAL" clId="{2DBC0D44-0488-4D80-BF53-C3C6C38A9AF0}" dt="2024-04-02T09:13:48.699" v="4" actId="207"/>
        <pc:sldMkLst>
          <pc:docMk/>
          <pc:sldMk cId="2456145969" sldId="257"/>
        </pc:sldMkLst>
        <pc:spChg chg="mod">
          <ac:chgData name="Mathias Girod" userId="f9b65fdd-594e-4e19-953b-0e0c84c3aa82" providerId="ADAL" clId="{2DBC0D44-0488-4D80-BF53-C3C6C38A9AF0}" dt="2024-04-02T09:13:33.516" v="2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2DBC0D44-0488-4D80-BF53-C3C6C38A9AF0}" dt="2024-04-02T09:13:29.376" v="1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2DBC0D44-0488-4D80-BF53-C3C6C38A9AF0}" dt="2024-04-02T09:13:48.699" v="4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19:45.701" v="50" actId="207"/>
        <pc:sldMkLst>
          <pc:docMk/>
          <pc:sldMk cId="1681128283" sldId="258"/>
        </pc:sldMkLst>
        <pc:spChg chg="mod">
          <ac:chgData name="Mathias Girod" userId="f9b65fdd-594e-4e19-953b-0e0c84c3aa82" providerId="ADAL" clId="{2DBC0D44-0488-4D80-BF53-C3C6C38A9AF0}" dt="2024-04-02T09:18:54.626" v="40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2DBC0D44-0488-4D80-BF53-C3C6C38A9AF0}" dt="2024-04-02T09:17:07.720" v="24" actId="207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2DBC0D44-0488-4D80-BF53-C3C6C38A9AF0}" dt="2024-04-02T09:19:30.092" v="45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2DBC0D44-0488-4D80-BF53-C3C6C38A9AF0}" dt="2024-04-02T09:19:32.872" v="46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2DBC0D44-0488-4D80-BF53-C3C6C38A9AF0}" dt="2024-04-02T09:19:36.817" v="47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2DBC0D44-0488-4D80-BF53-C3C6C38A9AF0}" dt="2024-04-02T09:19:42.661" v="49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2DBC0D44-0488-4D80-BF53-C3C6C38A9AF0}" dt="2024-04-02T09:19:18.459" v="44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2DBC0D44-0488-4D80-BF53-C3C6C38A9AF0}" dt="2024-04-02T09:19:13.580" v="43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2DBC0D44-0488-4D80-BF53-C3C6C38A9AF0}" dt="2024-04-02T09:19:39.536" v="48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2DBC0D44-0488-4D80-BF53-C3C6C38A9AF0}" dt="2024-04-02T09:19:45.701" v="50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2DBC0D44-0488-4D80-BF53-C3C6C38A9AF0}" dt="2024-04-02T09:18:47.729" v="39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2DBC0D44-0488-4D80-BF53-C3C6C38A9AF0}" dt="2024-04-02T09:18:47.729" v="39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2DBC0D44-0488-4D80-BF53-C3C6C38A9AF0}" dt="2024-04-02T09:18:54.626" v="40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2DBC0D44-0488-4D80-BF53-C3C6C38A9AF0}" dt="2024-04-02T09:18:38.520" v="38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Mathias Girod" userId="f9b65fdd-594e-4e19-953b-0e0c84c3aa82" providerId="ADAL" clId="{2DBC0D44-0488-4D80-BF53-C3C6C38A9AF0}" dt="2024-04-02T09:19:04.876" v="42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18:20.463" v="36" actId="207"/>
        <pc:sldMkLst>
          <pc:docMk/>
          <pc:sldMk cId="307068053" sldId="260"/>
        </pc:sldMkLst>
        <pc:spChg chg="mod">
          <ac:chgData name="Mathias Girod" userId="f9b65fdd-594e-4e19-953b-0e0c84c3aa82" providerId="ADAL" clId="{2DBC0D44-0488-4D80-BF53-C3C6C38A9AF0}" dt="2024-04-02T09:17:12.961" v="25" actId="207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2DBC0D44-0488-4D80-BF53-C3C6C38A9AF0}" dt="2024-04-02T09:17:20.504" v="26" actId="207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2DBC0D44-0488-4D80-BF53-C3C6C38A9AF0}" dt="2024-04-02T09:17:34.504" v="29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2DBC0D44-0488-4D80-BF53-C3C6C38A9AF0}" dt="2024-04-02T09:17:42.305" v="30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2DBC0D44-0488-4D80-BF53-C3C6C38A9AF0}" dt="2024-04-02T09:17:44.907" v="31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2DBC0D44-0488-4D80-BF53-C3C6C38A9AF0}" dt="2024-04-02T09:17:50.117" v="33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2DBC0D44-0488-4D80-BF53-C3C6C38A9AF0}" dt="2024-04-02T09:18:00.413" v="35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2DBC0D44-0488-4D80-BF53-C3C6C38A9AF0}" dt="2024-04-02T09:17:54.712" v="34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2DBC0D44-0488-4D80-BF53-C3C6C38A9AF0}" dt="2024-04-02T09:15:40.774" v="21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2DBC0D44-0488-4D80-BF53-C3C6C38A9AF0}" dt="2024-04-02T09:17:29.808" v="28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2DBC0D44-0488-4D80-BF53-C3C6C38A9AF0}" dt="2024-04-02T09:17:47.219" v="32" actId="207"/>
          <ac:spMkLst>
            <pc:docMk/>
            <pc:sldMk cId="307068053" sldId="260"/>
            <ac:spMk id="25" creationId="{B5C8D174-D498-99C0-A0BE-B56477106F65}"/>
          </ac:spMkLst>
        </pc:spChg>
        <pc:graphicFrameChg chg="modGraphic">
          <ac:chgData name="Mathias Girod" userId="f9b65fdd-594e-4e19-953b-0e0c84c3aa82" providerId="ADAL" clId="{2DBC0D44-0488-4D80-BF53-C3C6C38A9AF0}" dt="2024-04-02T09:18:20.463" v="36" actId="207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21:37.970" v="69" actId="207"/>
        <pc:sldMkLst>
          <pc:docMk/>
          <pc:sldMk cId="476461567" sldId="314"/>
        </pc:sldMkLst>
        <pc:spChg chg="mod">
          <ac:chgData name="Mathias Girod" userId="f9b65fdd-594e-4e19-953b-0e0c84c3aa82" providerId="ADAL" clId="{2DBC0D44-0488-4D80-BF53-C3C6C38A9AF0}" dt="2024-04-02T09:20:06.523" v="52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2DBC0D44-0488-4D80-BF53-C3C6C38A9AF0}" dt="2024-04-02T09:21:16.728" v="64" actId="207"/>
          <ac:spMkLst>
            <pc:docMk/>
            <pc:sldMk cId="476461567" sldId="314"/>
            <ac:spMk id="18" creationId="{4231F4A2-0C90-DB76-EBEE-990CA9CCD51D}"/>
          </ac:spMkLst>
        </pc:spChg>
        <pc:spChg chg="mod">
          <ac:chgData name="Mathias Girod" userId="f9b65fdd-594e-4e19-953b-0e0c84c3aa82" providerId="ADAL" clId="{2DBC0D44-0488-4D80-BF53-C3C6C38A9AF0}" dt="2024-04-02T09:21:18.855" v="65" actId="207"/>
          <ac:spMkLst>
            <pc:docMk/>
            <pc:sldMk cId="476461567" sldId="314"/>
            <ac:spMk id="33" creationId="{C03BEC83-0B51-DA3E-9FA5-89DB49EDF2F0}"/>
          </ac:spMkLst>
        </pc:spChg>
        <pc:spChg chg="mod">
          <ac:chgData name="Mathias Girod" userId="f9b65fdd-594e-4e19-953b-0e0c84c3aa82" providerId="ADAL" clId="{2DBC0D44-0488-4D80-BF53-C3C6C38A9AF0}" dt="2024-04-02T09:19:58.632" v="51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2DBC0D44-0488-4D80-BF53-C3C6C38A9AF0}" dt="2024-04-02T09:21:24.612" v="66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2DBC0D44-0488-4D80-BF53-C3C6C38A9AF0}" dt="2024-04-02T09:21:28.127" v="67" actId="207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Mathias Girod" userId="f9b65fdd-594e-4e19-953b-0e0c84c3aa82" providerId="ADAL" clId="{2DBC0D44-0488-4D80-BF53-C3C6C38A9AF0}" dt="2024-04-02T09:21:37.970" v="69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2DBC0D44-0488-4D80-BF53-C3C6C38A9AF0}" dt="2024-04-02T09:21:33.799" v="68" actId="207"/>
          <ac:spMkLst>
            <pc:docMk/>
            <pc:sldMk cId="476461567" sldId="314"/>
            <ac:spMk id="58" creationId="{F24B6F79-6468-76B6-90C0-30ABC1F5A1CE}"/>
          </ac:spMkLst>
        </pc:spChg>
        <pc:spChg chg="mod">
          <ac:chgData name="Mathias Girod" userId="f9b65fdd-594e-4e19-953b-0e0c84c3aa82" providerId="ADAL" clId="{2DBC0D44-0488-4D80-BF53-C3C6C38A9AF0}" dt="2024-04-02T09:21:12.814" v="63" actId="207"/>
          <ac:spMkLst>
            <pc:docMk/>
            <pc:sldMk cId="476461567" sldId="314"/>
            <ac:spMk id="68" creationId="{78D0A1E1-C46B-9B4B-3ECC-D640CBBFC26F}"/>
          </ac:spMkLst>
        </pc:spChg>
        <pc:graphicFrameChg chg="modGraphic">
          <ac:chgData name="Mathias Girod" userId="f9b65fdd-594e-4e19-953b-0e0c84c3aa82" providerId="ADAL" clId="{2DBC0D44-0488-4D80-BF53-C3C6C38A9AF0}" dt="2024-04-02T09:21:05.104" v="62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2DBC0D44-0488-4D80-BF53-C3C6C38A9AF0}" dt="2024-04-02T09:20:57.507" v="60" actId="208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2DBC0D44-0488-4D80-BF53-C3C6C38A9AF0}" dt="2024-04-02T09:20:32.126" v="53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2DBC0D44-0488-4D80-BF53-C3C6C38A9AF0}" dt="2024-04-02T09:20:42.595" v="56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2DBC0D44-0488-4D80-BF53-C3C6C38A9AF0}" dt="2024-04-02T09:20:36.665" v="54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2DBC0D44-0488-4D80-BF53-C3C6C38A9AF0}" dt="2024-04-02T09:20:45.652" v="57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2DBC0D44-0488-4D80-BF53-C3C6C38A9AF0}" dt="2024-04-02T09:20:53.501" v="59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2DBC0D44-0488-4D80-BF53-C3C6C38A9AF0}" dt="2024-04-02T09:20:49.329" v="58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2DBC0D44-0488-4D80-BF53-C3C6C38A9AF0}" dt="2024-04-02T09:20:39.664" v="55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modSp mod">
        <pc:chgData name="Mathias Girod" userId="f9b65fdd-594e-4e19-953b-0e0c84c3aa82" providerId="ADAL" clId="{2DBC0D44-0488-4D80-BF53-C3C6C38A9AF0}" dt="2024-04-02T09:24:23.020" v="93" actId="207"/>
        <pc:sldMkLst>
          <pc:docMk/>
          <pc:sldMk cId="2956990771" sldId="315"/>
        </pc:sldMkLst>
        <pc:spChg chg="mod">
          <ac:chgData name="Mathias Girod" userId="f9b65fdd-594e-4e19-953b-0e0c84c3aa82" providerId="ADAL" clId="{2DBC0D44-0488-4D80-BF53-C3C6C38A9AF0}" dt="2024-04-02T09:22:46.635" v="70" actId="207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2DBC0D44-0488-4D80-BF53-C3C6C38A9AF0}" dt="2024-04-02T09:22:58.102" v="74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2DBC0D44-0488-4D80-BF53-C3C6C38A9AF0}" dt="2024-04-02T09:23:28.563" v="78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2DBC0D44-0488-4D80-BF53-C3C6C38A9AF0}" dt="2024-04-02T09:23:30.774" v="79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Mathias Girod" userId="f9b65fdd-594e-4e19-953b-0e0c84c3aa82" providerId="ADAL" clId="{2DBC0D44-0488-4D80-BF53-C3C6C38A9AF0}" dt="2024-04-02T09:23:33.500" v="80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2DBC0D44-0488-4D80-BF53-C3C6C38A9AF0}" dt="2024-04-02T09:23:36.806" v="81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Mathias Girod" userId="f9b65fdd-594e-4e19-953b-0e0c84c3aa82" providerId="ADAL" clId="{2DBC0D44-0488-4D80-BF53-C3C6C38A9AF0}" dt="2024-04-02T09:23:42.648" v="83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2DBC0D44-0488-4D80-BF53-C3C6C38A9AF0}" dt="2024-04-02T09:23:39.635" v="82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2DBC0D44-0488-4D80-BF53-C3C6C38A9AF0}" dt="2024-04-02T09:23:05.633" v="75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Mathias Girod" userId="f9b65fdd-594e-4e19-953b-0e0c84c3aa82" providerId="ADAL" clId="{2DBC0D44-0488-4D80-BF53-C3C6C38A9AF0}" dt="2024-04-02T09:23:05.633" v="75" actId="207"/>
          <ac:spMkLst>
            <pc:docMk/>
            <pc:sldMk cId="2956990771" sldId="315"/>
            <ac:spMk id="65" creationId="{3AC30213-FBC3-D52F-B11D-7486564D26A4}"/>
          </ac:spMkLst>
        </pc:spChg>
        <pc:spChg chg="mod">
          <ac:chgData name="Mathias Girod" userId="f9b65fdd-594e-4e19-953b-0e0c84c3aa82" providerId="ADAL" clId="{2DBC0D44-0488-4D80-BF53-C3C6C38A9AF0}" dt="2024-04-02T09:23:25.679" v="77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2DBC0D44-0488-4D80-BF53-C3C6C38A9AF0}" dt="2024-04-02T09:24:23.020" v="93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2DBC0D44-0488-4D80-BF53-C3C6C38A9AF0}" dt="2024-04-02T09:24:17.032" v="91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2DBC0D44-0488-4D80-BF53-C3C6C38A9AF0}" dt="2024-04-02T09:23:50.932" v="84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2DBC0D44-0488-4D80-BF53-C3C6C38A9AF0}" dt="2024-04-02T09:24:00.251" v="8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2DBC0D44-0488-4D80-BF53-C3C6C38A9AF0}" dt="2024-04-02T09:23:53.906" v="85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2DBC0D44-0488-4D80-BF53-C3C6C38A9AF0}" dt="2024-04-02T09:24:03.782" v="88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2DBC0D44-0488-4D80-BF53-C3C6C38A9AF0}" dt="2024-04-02T09:24:11.272" v="9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2DBC0D44-0488-4D80-BF53-C3C6C38A9AF0}" dt="2024-04-02T09:24:08.092" v="89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2DBC0D44-0488-4D80-BF53-C3C6C38A9AF0}" dt="2024-04-02T09:23:56.767" v="8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  <pc:spChg chg="mod">
          <ac:chgData name="Mathias Girod" userId="f9b65fdd-594e-4e19-953b-0e0c84c3aa82" providerId="ADAL" clId="{E1271F4F-2995-47E7-ABBE-E07D4EC7BBF6}" dt="2024-03-28T12:47:18.366" v="152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40:04.796" v="93" actId="207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Mathias Girod" userId="f9b65fdd-594e-4e19-953b-0e0c84c3aa82" providerId="ADAL" clId="{E1271F4F-2995-47E7-ABBE-E07D4EC7BBF6}" dt="2024-03-28T12:46:47.329" v="148" actId="2057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E1271F4F-2995-47E7-ABBE-E07D4EC7BBF6}" dt="2024-03-28T12:40:00.803" v="92" actId="6549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E1271F4F-2995-47E7-ABBE-E07D4EC7BBF6}" dt="2024-03-28T12:39:43.398" v="88" actId="207"/>
          <ac:spMkLst>
            <pc:docMk/>
            <pc:sldMk cId="2456145969" sldId="257"/>
            <ac:spMk id="93" creationId="{8745F8EB-BFDA-AB7D-AAF0-3548AA2A34A3}"/>
          </ac:spMkLst>
        </pc:spChg>
        <pc:grpChg chg="mod">
          <ac:chgData name="Mathias Girod" userId="f9b65fdd-594e-4e19-953b-0e0c84c3aa82" providerId="ADAL" clId="{E1271F4F-2995-47E7-ABBE-E07D4EC7BBF6}" dt="2024-03-28T12:40:34.259" v="96" actId="1076"/>
          <ac:grpSpMkLst>
            <pc:docMk/>
            <pc:sldMk cId="2456145969" sldId="257"/>
            <ac:grpSpMk id="75" creationId="{3B442E71-7B8D-BEBB-D42C-766F752C07A1}"/>
          </ac:grpSpMkLst>
        </pc:grpChg>
        <pc:grpChg chg="mod">
          <ac:chgData name="Mathias Girod" userId="f9b65fdd-594e-4e19-953b-0e0c84c3aa82" providerId="ADAL" clId="{E1271F4F-2995-47E7-ABBE-E07D4EC7BBF6}" dt="2024-03-28T12:40:26.899" v="95" actId="1076"/>
          <ac:grpSpMkLst>
            <pc:docMk/>
            <pc:sldMk cId="2456145969" sldId="257"/>
            <ac:grpSpMk id="78" creationId="{1BFFBAF9-1D91-FB62-480A-3D6DBC8AA317}"/>
          </ac:grpSpMkLst>
        </pc:grpChg>
        <pc:graphicFrameChg chg="modGraphic">
          <ac:chgData name="Mathias Girod" userId="f9b65fdd-594e-4e19-953b-0e0c84c3aa82" providerId="ADAL" clId="{E1271F4F-2995-47E7-ABBE-E07D4EC7BBF6}" dt="2024-03-28T12:28:08.057" v="3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  <pc:spChg chg="mod">
          <ac:chgData name="Mathias Girod" userId="f9b65fdd-594e-4e19-953b-0e0c84c3aa82" providerId="ADAL" clId="{E1271F4F-2995-47E7-ABBE-E07D4EC7BBF6}" dt="2024-03-28T12:45:49.626" v="145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E1271F4F-2995-47E7-ABBE-E07D4EC7BBF6}" dt="2024-03-28T12:36:41.054" v="53" actId="20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2:31.397" v="139" actId="108"/>
          <ac:spMkLst>
            <pc:docMk/>
            <pc:sldMk cId="1681128283" sldId="258"/>
            <ac:spMk id="16" creationId="{61F8976E-C55A-CDA4-578F-E9EEB69F7D5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17" creationId="{3B629799-2FA8-D75E-A61C-3DA264456637}"/>
          </ac:spMkLst>
        </pc:spChg>
        <pc:spChg chg="mod">
          <ac:chgData name="Mathias Girod" userId="f9b65fdd-594e-4e19-953b-0e0c84c3aa82" providerId="ADAL" clId="{E1271F4F-2995-47E7-ABBE-E07D4EC7BBF6}" dt="2024-03-28T12:46:16.578" v="146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4:08.747" v="25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42:18.288" v="138" actId="404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28" creationId="{7AE8974B-CF6C-29C6-72F8-AB6B3723C712}"/>
          </ac:spMkLst>
        </pc:spChg>
        <pc:spChg chg="mod">
          <ac:chgData name="Mathias Girod" userId="f9b65fdd-594e-4e19-953b-0e0c84c3aa82" providerId="ADAL" clId="{E1271F4F-2995-47E7-ABBE-E07D4EC7BBF6}" dt="2024-03-28T12:36:32.897" v="52" actId="404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29:53.963" v="6" actId="207"/>
          <ac:spMkLst>
            <pc:docMk/>
            <pc:sldMk cId="1681128283" sldId="258"/>
            <ac:spMk id="55" creationId="{82C31730-46DB-3FDB-05F9-0BB06CEFE0DB}"/>
          </ac:spMkLst>
        </pc:spChg>
        <pc:grpChg chg="add del mod">
          <ac:chgData name="Mathias Girod" userId="f9b65fdd-594e-4e19-953b-0e0c84c3aa82" providerId="ADAL" clId="{E1271F4F-2995-47E7-ABBE-E07D4EC7BBF6}" dt="2024-03-28T12:45:30.601" v="143" actId="478"/>
          <ac:grpSpMkLst>
            <pc:docMk/>
            <pc:sldMk cId="1681128283" sldId="258"/>
            <ac:grpSpMk id="2" creationId="{46701C6D-687C-9069-725C-9A5AC6E3BF82}"/>
          </ac:grpSpMkLst>
        </pc:grpChg>
        <pc:grpChg chg="add mod">
          <ac:chgData name="Mathias Girod" userId="f9b65fdd-594e-4e19-953b-0e0c84c3aa82" providerId="ADAL" clId="{E1271F4F-2995-47E7-ABBE-E07D4EC7BBF6}" dt="2024-03-28T12:42:00.717" v="133" actId="1076"/>
          <ac:grpSpMkLst>
            <pc:docMk/>
            <pc:sldMk cId="1681128283" sldId="258"/>
            <ac:grpSpMk id="19" creationId="{BF101C9B-D862-72B6-98F2-33A4C1615159}"/>
          </ac:grpSpMkLst>
        </pc:grpChg>
        <pc:graphicFrameChg chg="modGraphic">
          <ac:chgData name="Mathias Girod" userId="f9b65fdd-594e-4e19-953b-0e0c84c3aa82" providerId="ADAL" clId="{E1271F4F-2995-47E7-ABBE-E07D4EC7BBF6}" dt="2024-03-28T12:29:59.798" v="7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  <pc:spChg chg="add mod">
          <ac:chgData name="Mathias Girod" userId="f9b65fdd-594e-4e19-953b-0e0c84c3aa82" providerId="ADAL" clId="{E1271F4F-2995-47E7-ABBE-E07D4EC7BBF6}" dt="2024-03-28T12:39:28.405" v="87" actId="1076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E1271F4F-2995-47E7-ABBE-E07D4EC7BBF6}" dt="2024-03-28T12:36:48.190" v="5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6:34.586" v="147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8:28.792" v="81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35:17.686" v="42" actId="207"/>
          <ac:spMkLst>
            <pc:docMk/>
            <pc:sldMk cId="307068053" sldId="260"/>
            <ac:spMk id="44" creationId="{97E051BA-905B-18EC-A1EC-BD026DFC872B}"/>
          </ac:spMkLst>
        </pc:spChg>
        <pc:grpChg chg="mod">
          <ac:chgData name="Mathias Girod" userId="f9b65fdd-594e-4e19-953b-0e0c84c3aa82" providerId="ADAL" clId="{E1271F4F-2995-47E7-ABBE-E07D4EC7BBF6}" dt="2024-03-28T12:40:42.274" v="98" actId="1076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E1271F4F-2995-47E7-ABBE-E07D4EC7BBF6}" dt="2024-03-28T12:40:39.890" v="97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Graphic">
          <ac:chgData name="Mathias Girod" userId="f9b65fdd-594e-4e19-953b-0e0c84c3aa82" providerId="ADAL" clId="{E1271F4F-2995-47E7-ABBE-E07D4EC7BBF6}" dt="2024-03-28T12:29:02.620" v="4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  <pc:spChg chg="mod">
          <ac:chgData name="Mathias Girod" userId="f9b65fdd-594e-4e19-953b-0e0c84c3aa82" providerId="ADAL" clId="{E1271F4F-2995-47E7-ABBE-E07D4EC7BBF6}" dt="2024-03-28T12:46:56.451" v="149" actId="20577"/>
          <ac:spMkLst>
            <pc:docMk/>
            <pc:sldMk cId="476461567" sldId="314"/>
            <ac:spMk id="2" creationId="{FFFBFC1F-A08E-2B8D-97C7-97E69D79E520}"/>
          </ac:spMkLst>
        </pc:spChg>
        <pc:spChg chg="mod ord">
          <ac:chgData name="Mathias Girod" userId="f9b65fdd-594e-4e19-953b-0e0c84c3aa82" providerId="ADAL" clId="{E1271F4F-2995-47E7-ABBE-E07D4EC7BBF6}" dt="2024-03-28T12:37:50.008" v="79" actId="207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7:10.563" v="55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7:19.167" v="56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0:39.981" v="153" actId="1076"/>
          <ac:spMkLst>
            <pc:docMk/>
            <pc:sldMk cId="476461567" sldId="314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3:22.285" v="216" actId="478"/>
          <ac:spMkLst>
            <pc:docMk/>
            <pc:sldMk cId="476461567" sldId="314"/>
            <ac:spMk id="31" creationId="{109CE8DF-5C76-F512-CB4E-D00EB9091BF4}"/>
          </ac:spMkLst>
        </pc:spChg>
        <pc:grpChg chg="mod">
          <ac:chgData name="Mathias Girod" userId="f9b65fdd-594e-4e19-953b-0e0c84c3aa82" providerId="ADAL" clId="{E1271F4F-2995-47E7-ABBE-E07D4EC7BBF6}" dt="2024-03-28T12:50:48.653" v="154" actId="1076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0:58.610" v="156" actId="1035"/>
          <ac:grpSpMkLst>
            <pc:docMk/>
            <pc:sldMk cId="476461567" sldId="314"/>
            <ac:grpSpMk id="72" creationId="{B6A54A6B-4B54-4C34-C03F-4933C3302EDD}"/>
          </ac:grpSpMkLst>
        </pc:grpChg>
        <pc:picChg chg="del mod">
          <ac:chgData name="Mathias Girod" userId="f9b65fdd-594e-4e19-953b-0e0c84c3aa82" providerId="ADAL" clId="{E1271F4F-2995-47E7-ABBE-E07D4EC7BBF6}" dt="2024-03-28T12:53:20.153" v="214" actId="478"/>
          <ac:picMkLst>
            <pc:docMk/>
            <pc:sldMk cId="476461567" sldId="314"/>
            <ac:picMk id="32" creationId="{AEC76C59-5B5C-66FC-A192-D997B07D32E1}"/>
          </ac:picMkLst>
        </pc:picChg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  <pc:spChg chg="mod">
          <ac:chgData name="Mathias Girod" userId="f9b65fdd-594e-4e19-953b-0e0c84c3aa82" providerId="ADAL" clId="{E1271F4F-2995-47E7-ABBE-E07D4EC7BBF6}" dt="2024-03-28T12:47:05.865" v="151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E1271F4F-2995-47E7-ABBE-E07D4EC7BBF6}" dt="2024-03-28T12:32:21.893" v="17" actId="1076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E1271F4F-2995-47E7-ABBE-E07D4EC7BBF6}" dt="2024-03-28T12:43:07.356" v="142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2:54.302" v="19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2:59.354" v="20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1:11.276" v="157" actId="1076"/>
          <ac:spMkLst>
            <pc:docMk/>
            <pc:sldMk cId="2956990771" sldId="315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2:59.521" v="212" actId="478"/>
          <ac:spMkLst>
            <pc:docMk/>
            <pc:sldMk cId="2956990771" sldId="315"/>
            <ac:spMk id="41" creationId="{D71EF0AB-1A5D-7E63-C342-953D2CADC743}"/>
          </ac:spMkLst>
        </pc:s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72" creationId="{B6A54A6B-4B54-4C34-C03F-4933C3302EDD}"/>
          </ac:grpSpMkLst>
        </pc:grpChg>
        <pc:picChg chg="del">
          <ac:chgData name="Mathias Girod" userId="f9b65fdd-594e-4e19-953b-0e0c84c3aa82" providerId="ADAL" clId="{E1271F4F-2995-47E7-ABBE-E07D4EC7BBF6}" dt="2024-03-28T12:52:55.816" v="210" actId="478"/>
          <ac:picMkLst>
            <pc:docMk/>
            <pc:sldMk cId="2956990771" sldId="315"/>
            <ac:picMk id="42" creationId="{F208655E-C241-09C6-0A60-7564C21033DE}"/>
          </ac:picMkLst>
        </pc:picChg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Mathias Girod" userId="f9b65fdd-594e-4e19-953b-0e0c84c3aa82" providerId="ADAL" clId="{57B465C5-4743-43C4-A4E3-E269D9059BA6}"/>
    <pc:docChg chg="custSel delSld modSld modMainMaster">
      <pc:chgData name="Mathias Girod" userId="f9b65fdd-594e-4e19-953b-0e0c84c3aa82" providerId="ADAL" clId="{57B465C5-4743-43C4-A4E3-E269D9059BA6}" dt="2024-04-04T10:20:17.507" v="7" actId="207"/>
      <pc:docMkLst>
        <pc:docMk/>
      </pc:docMkLst>
      <pc:sldChg chg="del">
        <pc:chgData name="Mathias Girod" userId="f9b65fdd-594e-4e19-953b-0e0c84c3aa82" providerId="ADAL" clId="{57B465C5-4743-43C4-A4E3-E269D9059BA6}" dt="2024-04-04T10:19:36.734" v="0" actId="4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57B465C5-4743-43C4-A4E3-E269D9059BA6}" dt="2024-04-04T10:20:17.507" v="7" actId="207"/>
        <pc:sldMkLst>
          <pc:docMk/>
          <pc:sldMk cId="1681128283" sldId="258"/>
        </pc:sldMkLst>
        <pc:spChg chg="mod">
          <ac:chgData name="Mathias Girod" userId="f9b65fdd-594e-4e19-953b-0e0c84c3aa82" providerId="ADAL" clId="{57B465C5-4743-43C4-A4E3-E269D9059BA6}" dt="2024-04-04T10:19:45.620" v="4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57B465C5-4743-43C4-A4E3-E269D9059BA6}" dt="2024-04-04T10:20:17.507" v="7" actId="207"/>
          <ac:spMkLst>
            <pc:docMk/>
            <pc:sldMk cId="1681128283" sldId="258"/>
            <ac:spMk id="48" creationId="{BD2C93AA-7631-AF4F-CAA2-6C92D7CCA99C}"/>
          </ac:spMkLst>
        </pc:spChg>
        <pc:spChg chg="mod">
          <ac:chgData name="Mathias Girod" userId="f9b65fdd-594e-4e19-953b-0e0c84c3aa82" providerId="ADAL" clId="{57B465C5-4743-43C4-A4E3-E269D9059BA6}" dt="2024-04-04T10:20:17.507" v="7" actId="207"/>
          <ac:spMkLst>
            <pc:docMk/>
            <pc:sldMk cId="1681128283" sldId="258"/>
            <ac:spMk id="49" creationId="{140FBBCB-EE7A-BCD1-9E23-91DB82970156}"/>
          </ac:spMkLst>
        </pc:spChg>
        <pc:grpChg chg="mod">
          <ac:chgData name="Mathias Girod" userId="f9b65fdd-594e-4e19-953b-0e0c84c3aa82" providerId="ADAL" clId="{57B465C5-4743-43C4-A4E3-E269D9059BA6}" dt="2024-04-04T10:20:17.507" v="7" actId="207"/>
          <ac:grpSpMkLst>
            <pc:docMk/>
            <pc:sldMk cId="1681128283" sldId="258"/>
            <ac:grpSpMk id="19" creationId="{BF101C9B-D862-72B6-98F2-33A4C1615159}"/>
          </ac:grpSpMkLst>
        </pc:grpChg>
        <pc:grpChg chg="mod">
          <ac:chgData name="Mathias Girod" userId="f9b65fdd-594e-4e19-953b-0e0c84c3aa82" providerId="ADAL" clId="{57B465C5-4743-43C4-A4E3-E269D9059BA6}" dt="2024-04-04T10:20:17.507" v="7" actId="207"/>
          <ac:grpSpMkLst>
            <pc:docMk/>
            <pc:sldMk cId="1681128283" sldId="258"/>
            <ac:grpSpMk id="21" creationId="{5FC4FFF3-3DE9-471C-4EDE-7859B3C84FF8}"/>
          </ac:grpSpMkLst>
        </pc:grpChg>
        <pc:grpChg chg="mod">
          <ac:chgData name="Mathias Girod" userId="f9b65fdd-594e-4e19-953b-0e0c84c3aa82" providerId="ADAL" clId="{57B465C5-4743-43C4-A4E3-E269D9059BA6}" dt="2024-04-04T10:20:17.507" v="7" actId="207"/>
          <ac:grpSpMkLst>
            <pc:docMk/>
            <pc:sldMk cId="1681128283" sldId="258"/>
            <ac:grpSpMk id="23" creationId="{26233272-6173-7841-504D-22A08DA0FA95}"/>
          </ac:grpSpMkLst>
        </pc:grpChg>
        <pc:grpChg chg="mod">
          <ac:chgData name="Mathias Girod" userId="f9b65fdd-594e-4e19-953b-0e0c84c3aa82" providerId="ADAL" clId="{57B465C5-4743-43C4-A4E3-E269D9059BA6}" dt="2024-04-04T10:20:17.507" v="7" actId="207"/>
          <ac:grpSpMkLst>
            <pc:docMk/>
            <pc:sldMk cId="1681128283" sldId="258"/>
            <ac:grpSpMk id="34" creationId="{55AB367B-CC4B-C087-0046-39BCB43B6886}"/>
          </ac:grpSpMkLst>
        </pc:grpChg>
        <pc:grpChg chg="mod">
          <ac:chgData name="Mathias Girod" userId="f9b65fdd-594e-4e19-953b-0e0c84c3aa82" providerId="ADAL" clId="{57B465C5-4743-43C4-A4E3-E269D9059BA6}" dt="2024-04-04T10:20:17.507" v="7" actId="207"/>
          <ac:grpSpMkLst>
            <pc:docMk/>
            <pc:sldMk cId="1681128283" sldId="258"/>
            <ac:grpSpMk id="35" creationId="{2DD550D3-8FA9-0946-C0FA-89090029FE7D}"/>
          </ac:grpSpMkLst>
        </pc:grpChg>
        <pc:grpChg chg="mod">
          <ac:chgData name="Mathias Girod" userId="f9b65fdd-594e-4e19-953b-0e0c84c3aa82" providerId="ADAL" clId="{57B465C5-4743-43C4-A4E3-E269D9059BA6}" dt="2024-04-04T10:20:17.507" v="7" actId="207"/>
          <ac:grpSpMkLst>
            <pc:docMk/>
            <pc:sldMk cId="1681128283" sldId="258"/>
            <ac:grpSpMk id="36" creationId="{287FCCE3-1BF0-D1E6-87F2-B5D2FA6F378C}"/>
          </ac:grpSpMkLst>
        </pc:grpChg>
        <pc:graphicFrameChg chg="mod">
          <ac:chgData name="Mathias Girod" userId="f9b65fdd-594e-4e19-953b-0e0c84c3aa82" providerId="ADAL" clId="{57B465C5-4743-43C4-A4E3-E269D9059BA6}" dt="2024-04-04T10:20:17.507" v="7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mod">
          <ac:chgData name="Mathias Girod" userId="f9b65fdd-594e-4e19-953b-0e0c84c3aa82" providerId="ADAL" clId="{57B465C5-4743-43C4-A4E3-E269D9059BA6}" dt="2024-04-04T10:20:17.507" v="7" actId="207"/>
          <ac:picMkLst>
            <pc:docMk/>
            <pc:sldMk cId="1681128283" sldId="258"/>
            <ac:picMk id="42" creationId="{1FD5AB21-96E1-1DBB-071B-BD7231C12DA2}"/>
          </ac:picMkLst>
        </pc:picChg>
        <pc:picChg chg="mod">
          <ac:chgData name="Mathias Girod" userId="f9b65fdd-594e-4e19-953b-0e0c84c3aa82" providerId="ADAL" clId="{57B465C5-4743-43C4-A4E3-E269D9059BA6}" dt="2024-04-04T10:20:17.507" v="7" actId="207"/>
          <ac:picMkLst>
            <pc:docMk/>
            <pc:sldMk cId="1681128283" sldId="258"/>
            <ac:picMk id="51" creationId="{ED1870EE-4DA4-5AD5-057C-89EDBFA01CAC}"/>
          </ac:picMkLst>
        </pc:picChg>
        <pc:picChg chg="mod">
          <ac:chgData name="Mathias Girod" userId="f9b65fdd-594e-4e19-953b-0e0c84c3aa82" providerId="ADAL" clId="{57B465C5-4743-43C4-A4E3-E269D9059BA6}" dt="2024-04-04T10:20:17.507" v="7" actId="207"/>
          <ac:picMkLst>
            <pc:docMk/>
            <pc:sldMk cId="1681128283" sldId="258"/>
            <ac:picMk id="52" creationId="{7B07549A-580F-AB11-BC6B-C5B38CCEA9EB}"/>
          </ac:picMkLst>
        </pc:picChg>
      </pc:sldChg>
      <pc:sldChg chg="del">
        <pc:chgData name="Mathias Girod" userId="f9b65fdd-594e-4e19-953b-0e0c84c3aa82" providerId="ADAL" clId="{57B465C5-4743-43C4-A4E3-E269D9059BA6}" dt="2024-04-04T10:19:37.486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57B465C5-4743-43C4-A4E3-E269D9059BA6}" dt="2024-04-04T10:19:38.327" v="2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57B465C5-4743-43C4-A4E3-E269D9059BA6}" dt="2024-04-04T10:19:39.173" v="3" actId="47"/>
        <pc:sldMkLst>
          <pc:docMk/>
          <pc:sldMk cId="2956990771" sldId="315"/>
        </pc:sldMkLst>
      </pc:sldChg>
      <pc:sldMasterChg chg="delSldLayout modSldLayout">
        <pc:chgData name="Mathias Girod" userId="f9b65fdd-594e-4e19-953b-0e0c84c3aa82" providerId="ADAL" clId="{57B465C5-4743-43C4-A4E3-E269D9059BA6}" dt="2024-04-04T10:20:08.900" v="6" actId="478"/>
        <pc:sldMasterMkLst>
          <pc:docMk/>
          <pc:sldMasterMk cId="2952255867" sldId="2147483660"/>
        </pc:sldMasterMkLst>
        <pc:sldLayoutChg chg="delSp mod">
          <pc:chgData name="Mathias Girod" userId="f9b65fdd-594e-4e19-953b-0e0c84c3aa82" providerId="ADAL" clId="{57B465C5-4743-43C4-A4E3-E269D9059BA6}" dt="2024-04-04T10:20:08.900" v="6" actId="478"/>
          <pc:sldLayoutMkLst>
            <pc:docMk/>
            <pc:sldMasterMk cId="2952255867" sldId="2147483660"/>
            <pc:sldLayoutMk cId="310971661" sldId="2147483661"/>
          </pc:sldLayoutMkLst>
          <pc:spChg chg="del">
            <ac:chgData name="Mathias Girod" userId="f9b65fdd-594e-4e19-953b-0e0c84c3aa82" providerId="ADAL" clId="{57B465C5-4743-43C4-A4E3-E269D9059BA6}" dt="2024-04-04T10:20:08.594" v="5" actId="478"/>
            <ac:spMkLst>
              <pc:docMk/>
              <pc:sldMasterMk cId="2952255867" sldId="2147483660"/>
              <pc:sldLayoutMk cId="310971661" sldId="2147483661"/>
              <ac:spMk id="9" creationId="{776BCC1E-9673-B83B-78C2-DF3D801B138B}"/>
            </ac:spMkLst>
          </pc:spChg>
          <pc:picChg chg="del">
            <ac:chgData name="Mathias Girod" userId="f9b65fdd-594e-4e19-953b-0e0c84c3aa82" providerId="ADAL" clId="{57B465C5-4743-43C4-A4E3-E269D9059BA6}" dt="2024-04-04T10:20:08.900" v="6" actId="478"/>
            <ac:picMkLst>
              <pc:docMk/>
              <pc:sldMasterMk cId="2952255867" sldId="2147483660"/>
              <pc:sldLayoutMk cId="310971661" sldId="2147483661"/>
              <ac:picMk id="10" creationId="{60A838D4-1A0E-817C-247F-CC93E5A28D96}"/>
            </ac:picMkLst>
          </pc:picChg>
        </pc:sldLayoutChg>
        <pc:sldLayoutChg chg="del">
          <pc:chgData name="Mathias Girod" userId="f9b65fdd-594e-4e19-953b-0e0c84c3aa82" providerId="ADAL" clId="{57B465C5-4743-43C4-A4E3-E269D9059BA6}" dt="2024-04-04T10:19:39.173" v="3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  <pc:spChg chg="del">
          <ac:chgData name="Mathias Girod" userId="f9b65fdd-594e-4e19-953b-0e0c84c3aa82" providerId="ADAL" clId="{7DDD017E-B4A9-4851-9C07-429A56BD5C8E}" dt="2024-04-02T07:00:43.404" v="0" actId="478"/>
          <ac:spMkLst>
            <pc:docMk/>
            <pc:sldMk cId="2956990771" sldId="315"/>
            <ac:spMk id="21" creationId="{EB11B373-90E1-2189-914B-3DA25D64D79E}"/>
          </ac:spMkLst>
        </pc:spChg>
        <pc:picChg chg="mod">
          <ac:chgData name="Mathias Girod" userId="f9b65fdd-594e-4e19-953b-0e0c84c3aa82" providerId="ADAL" clId="{7DDD017E-B4A9-4851-9C07-429A56BD5C8E}" dt="2024-04-02T07:49:06.560" v="2" actId="14100"/>
          <ac:picMkLst>
            <pc:docMk/>
            <pc:sldMk cId="2956990771" sldId="315"/>
            <ac:picMk id="8" creationId="{48394512-B91A-618B-3BE0-36C22DCA9A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374073"/>
            <a:ext cx="12838165" cy="328177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  <a:r>
              <a:rPr lang="en-GB" sz="10000" b="1" spc="20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/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E9748380-45C1-C941-D5E4-E32247BBB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17" y="335168"/>
            <a:ext cx="6095459" cy="18390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13057928" y="0"/>
            <a:ext cx="31347353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/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75241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3A6035-355A-4BE7-8937-5C1866EDE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e7e64743-84de-4dc1-8f84-814f03f9b725"/>
    <ds:schemaRef ds:uri="e8282bc9-d012-4bc8-a553-87c6a942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6071</TotalTime>
  <Words>666</Words>
  <Application>Microsoft Office PowerPoint</Application>
  <PresentationFormat>Personnalisé</PresentationFormat>
  <Paragraphs>47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2</cp:revision>
  <dcterms:created xsi:type="dcterms:W3CDTF">2023-08-15T14:19:39Z</dcterms:created>
  <dcterms:modified xsi:type="dcterms:W3CDTF">2024-04-04T10:20:17Z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