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5" r:id="rId5"/>
  </p:sldIdLst>
  <p:sldSz cx="50457100" cy="323992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541"/>
    <a:srgbClr val="34572B"/>
    <a:srgbClr val="3C6531"/>
    <a:srgbClr val="1A9586"/>
    <a:srgbClr val="312F57"/>
    <a:srgbClr val="40E0D0"/>
    <a:srgbClr val="3A235F"/>
    <a:srgbClr val="FFBF3F"/>
    <a:srgbClr val="826B6A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DB48F-C24C-42D8-9C71-F9FDB4B3E0E8}" v="468" dt="2024-04-03T12:54:42.893"/>
    <p1510:client id="{53CB8EDA-D209-44F1-8A6B-E5EC1F888B45}" v="2" dt="2024-04-03T12:45:08.825"/>
    <p1510:client id="{55E82C29-2960-4E48-A080-9AC43461C58E}" v="1" dt="2024-04-04T10:18:33.85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44EDB48F-C24C-42D8-9C71-F9FDB4B3E0E8}"/>
    <pc:docChg chg="undo redo custSel addSld delSld modSld addMainMaster delMainMaster modMainMaster modNotesMaster">
      <pc:chgData name="Mathias Girod" userId="f9b65fdd-594e-4e19-953b-0e0c84c3aa82" providerId="ADAL" clId="{44EDB48F-C24C-42D8-9C71-F9FDB4B3E0E8}" dt="2024-04-03T12:54:42.893" v="1135" actId="47"/>
      <pc:docMkLst>
        <pc:docMk/>
      </pc:docMkLst>
      <pc:sldChg chg="modSp mod modClrScheme chgLayout">
        <pc:chgData name="Mathias Girod" userId="f9b65fdd-594e-4e19-953b-0e0c84c3aa82" providerId="ADAL" clId="{44EDB48F-C24C-42D8-9C71-F9FDB4B3E0E8}" dt="2024-04-02T12:33:31.377" v="245" actId="700"/>
        <pc:sldMkLst>
          <pc:docMk/>
          <pc:sldMk cId="2456145969" sldId="257"/>
        </pc:sldMkLst>
        <pc:spChg chg="mod">
          <ac:chgData name="Mathias Girod" userId="f9b65fdd-594e-4e19-953b-0e0c84c3aa82" providerId="ADAL" clId="{44EDB48F-C24C-42D8-9C71-F9FDB4B3E0E8}" dt="2024-04-02T10:16:43.768" v="3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44EDB48F-C24C-42D8-9C71-F9FDB4B3E0E8}" dt="2024-04-02T10:16:34.960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44EDB48F-C24C-42D8-9C71-F9FDB4B3E0E8}" dt="2024-04-02T10:17:14.488" v="6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 modClrScheme chgLayout">
        <pc:chgData name="Mathias Girod" userId="f9b65fdd-594e-4e19-953b-0e0c84c3aa82" providerId="ADAL" clId="{44EDB48F-C24C-42D8-9C71-F9FDB4B3E0E8}" dt="2024-04-02T12:33:42.390" v="248" actId="700"/>
        <pc:sldMkLst>
          <pc:docMk/>
          <pc:sldMk cId="1681128283" sldId="258"/>
        </pc:sldMkLst>
        <pc:spChg chg="mod">
          <ac:chgData name="Mathias Girod" userId="f9b65fdd-594e-4e19-953b-0e0c84c3aa82" providerId="ADAL" clId="{44EDB48F-C24C-42D8-9C71-F9FDB4B3E0E8}" dt="2024-04-02T10:19:10.995" v="23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44EDB48F-C24C-42D8-9C71-F9FDB4B3E0E8}" dt="2024-04-02T10:20:09.078" v="29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44EDB48F-C24C-42D8-9C71-F9FDB4B3E0E8}" dt="2024-04-02T10:20:11.420" v="30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44EDB48F-C24C-42D8-9C71-F9FDB4B3E0E8}" dt="2024-04-02T10:20:16.013" v="31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44EDB48F-C24C-42D8-9C71-F9FDB4B3E0E8}" dt="2024-04-02T10:20:21.880" v="33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44EDB48F-C24C-42D8-9C71-F9FDB4B3E0E8}" dt="2024-04-02T10:20:32.869" v="35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44EDB48F-C24C-42D8-9C71-F9FDB4B3E0E8}" dt="2024-04-02T10:19:24.031" v="25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44EDB48F-C24C-42D8-9C71-F9FDB4B3E0E8}" dt="2024-04-02T10:20:18.810" v="32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44EDB48F-C24C-42D8-9C71-F9FDB4B3E0E8}" dt="2024-04-02T10:20:25.596" v="34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44EDB48F-C24C-42D8-9C71-F9FDB4B3E0E8}" dt="2024-04-02T10:19:17.961" v="24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44EDB48F-C24C-42D8-9C71-F9FDB4B3E0E8}" dt="2024-04-02T10:19:57.486" v="27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delSp modSp mod modClrScheme chgLayout">
        <pc:chgData name="Mathias Girod" userId="f9b65fdd-594e-4e19-953b-0e0c84c3aa82" providerId="ADAL" clId="{44EDB48F-C24C-42D8-9C71-F9FDB4B3E0E8}" dt="2024-04-03T12:44:43.427" v="1123" actId="1076"/>
        <pc:sldMkLst>
          <pc:docMk/>
          <pc:sldMk cId="307068053" sldId="260"/>
        </pc:sldMkLst>
        <pc:spChg chg="mod">
          <ac:chgData name="Mathias Girod" userId="f9b65fdd-594e-4e19-953b-0e0c84c3aa82" providerId="ADAL" clId="{44EDB48F-C24C-42D8-9C71-F9FDB4B3E0E8}" dt="2024-04-03T12:43:58.998" v="1121" actId="1076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44EDB48F-C24C-42D8-9C71-F9FDB4B3E0E8}" dt="2024-04-02T12:11:06.613" v="89" actId="1076"/>
          <ac:spMkLst>
            <pc:docMk/>
            <pc:sldMk cId="307068053" sldId="260"/>
            <ac:spMk id="3" creationId="{48958722-5F0B-CF78-33FA-F8682CBF8115}"/>
          </ac:spMkLst>
        </pc:spChg>
        <pc:spChg chg="mod">
          <ac:chgData name="Mathias Girod" userId="f9b65fdd-594e-4e19-953b-0e0c84c3aa82" providerId="ADAL" clId="{44EDB48F-C24C-42D8-9C71-F9FDB4B3E0E8}" dt="2024-04-02T10:18:14.755" v="11" actId="207"/>
          <ac:spMkLst>
            <pc:docMk/>
            <pc:sldMk cId="307068053" sldId="260"/>
            <ac:spMk id="4" creationId="{95C50B2A-7F23-521B-9F0D-B3FA3248B475}"/>
          </ac:spMkLst>
        </pc:spChg>
        <pc:spChg chg="add mod">
          <ac:chgData name="Mathias Girod" userId="f9b65fdd-594e-4e19-953b-0e0c84c3aa82" providerId="ADAL" clId="{44EDB48F-C24C-42D8-9C71-F9FDB4B3E0E8}" dt="2024-04-03T12:44:43.427" v="1123" actId="1076"/>
          <ac:spMkLst>
            <pc:docMk/>
            <pc:sldMk cId="307068053" sldId="260"/>
            <ac:spMk id="5" creationId="{10F3CC16-1128-730D-DD1B-8D3C13E19ED1}"/>
          </ac:spMkLst>
        </pc:spChg>
        <pc:spChg chg="mod">
          <ac:chgData name="Mathias Girod" userId="f9b65fdd-594e-4e19-953b-0e0c84c3aa82" providerId="ADAL" clId="{44EDB48F-C24C-42D8-9C71-F9FDB4B3E0E8}" dt="2024-04-02T10:23:31.914" v="6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44EDB48F-C24C-42D8-9C71-F9FDB4B3E0E8}" dt="2024-04-02T10:23:35.266" v="6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44EDB48F-C24C-42D8-9C71-F9FDB4B3E0E8}" dt="2024-04-02T10:23:37.930" v="6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44EDB48F-C24C-42D8-9C71-F9FDB4B3E0E8}" dt="2024-04-02T10:23:44.576" v="6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Mathias Girod" userId="f9b65fdd-594e-4e19-953b-0e0c84c3aa82" providerId="ADAL" clId="{44EDB48F-C24C-42D8-9C71-F9FDB4B3E0E8}" dt="2024-04-02T10:23:47.734" v="67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44EDB48F-C24C-42D8-9C71-F9FDB4B3E0E8}" dt="2024-04-02T10:17:55.698" v="10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44EDB48F-C24C-42D8-9C71-F9FDB4B3E0E8}" dt="2024-04-02T12:10:12.510" v="83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26" creationId="{F32ED10A-C8FB-0642-7D62-D025172814C5}"/>
          </ac:spMkLst>
        </pc:spChg>
        <pc:spChg chg="mod">
          <ac:chgData name="Mathias Girod" userId="f9b65fdd-594e-4e19-953b-0e0c84c3aa82" providerId="ADAL" clId="{44EDB48F-C24C-42D8-9C71-F9FDB4B3E0E8}" dt="2024-04-02T12:10:59.532" v="88"/>
          <ac:spMkLst>
            <pc:docMk/>
            <pc:sldMk cId="307068053" sldId="260"/>
            <ac:spMk id="27" creationId="{8EDB7EE7-8556-59EE-BAD4-8C7C6D02F543}"/>
          </ac:spMkLst>
        </pc:spChg>
        <pc:spChg chg="mod">
          <ac:chgData name="Mathias Girod" userId="f9b65fdd-594e-4e19-953b-0e0c84c3aa82" providerId="ADAL" clId="{44EDB48F-C24C-42D8-9C71-F9FDB4B3E0E8}" dt="2024-04-02T12:10:59.532" v="88"/>
          <ac:spMkLst>
            <pc:docMk/>
            <pc:sldMk cId="307068053" sldId="260"/>
            <ac:spMk id="28" creationId="{487E8FB8-6438-06FD-3EE8-66CDDE04E7B0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Mathias Girod" userId="f9b65fdd-594e-4e19-953b-0e0c84c3aa82" providerId="ADAL" clId="{44EDB48F-C24C-42D8-9C71-F9FDB4B3E0E8}" dt="2024-04-02T12:11:12.034" v="91" actId="1076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Mathias Girod" userId="f9b65fdd-594e-4e19-953b-0e0c84c3aa82" providerId="ADAL" clId="{44EDB48F-C24C-42D8-9C71-F9FDB4B3E0E8}" dt="2024-04-02T10:24:09.363" v="69" actId="207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Mathias Girod" userId="f9b65fdd-594e-4e19-953b-0e0c84c3aa82" providerId="ADAL" clId="{44EDB48F-C24C-42D8-9C71-F9FDB4B3E0E8}" dt="2024-04-02T10:24:09.363" v="69" actId="207"/>
          <ac:grpSpMkLst>
            <pc:docMk/>
            <pc:sldMk cId="307068053" sldId="260"/>
            <ac:grpSpMk id="20" creationId="{7A2D7FBA-1B23-174E-CBFC-DA5FABC41AAA}"/>
          </ac:grpSpMkLst>
        </pc:grpChg>
        <pc:grpChg chg="add mod">
          <ac:chgData name="Mathias Girod" userId="f9b65fdd-594e-4e19-953b-0e0c84c3aa82" providerId="ADAL" clId="{44EDB48F-C24C-42D8-9C71-F9FDB4B3E0E8}" dt="2024-04-02T12:11:15.447" v="92" actId="1076"/>
          <ac:grpSpMkLst>
            <pc:docMk/>
            <pc:sldMk cId="307068053" sldId="260"/>
            <ac:grpSpMk id="21" creationId="{711ED2A7-6280-1BA9-14E8-A1E778884534}"/>
          </ac:grpSpMkLst>
        </pc:grpChg>
        <pc:grpChg chg="mod">
          <ac:chgData name="Mathias Girod" userId="f9b65fdd-594e-4e19-953b-0e0c84c3aa82" providerId="ADAL" clId="{44EDB48F-C24C-42D8-9C71-F9FDB4B3E0E8}" dt="2024-04-02T12:10:20.488" v="85" actId="1076"/>
          <ac:grpSpMkLst>
            <pc:docMk/>
            <pc:sldMk cId="307068053" sldId="260"/>
            <ac:grpSpMk id="36" creationId="{1E1563D1-255A-2CC9-90C1-2549FB89102B}"/>
          </ac:grpSpMkLst>
        </pc:grpChg>
        <pc:grpChg chg="del mod">
          <ac:chgData name="Mathias Girod" userId="f9b65fdd-594e-4e19-953b-0e0c84c3aa82" providerId="ADAL" clId="{44EDB48F-C24C-42D8-9C71-F9FDB4B3E0E8}" dt="2024-04-02T12:11:21.695" v="93" actId="478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44EDB48F-C24C-42D8-9C71-F9FDB4B3E0E8}" dt="2024-04-02T10:24:09.363" v="69" actId="207"/>
          <ac:grpSpMkLst>
            <pc:docMk/>
            <pc:sldMk cId="307068053" sldId="260"/>
            <ac:grpSpMk id="38" creationId="{81728EAE-6672-20E9-B153-23CE78E16EF9}"/>
          </ac:grpSpMkLst>
        </pc:grpChg>
        <pc:grpChg chg="mod">
          <ac:chgData name="Mathias Girod" userId="f9b65fdd-594e-4e19-953b-0e0c84c3aa82" providerId="ADAL" clId="{44EDB48F-C24C-42D8-9C71-F9FDB4B3E0E8}" dt="2024-04-02T10:24:09.363" v="69" actId="207"/>
          <ac:grpSpMkLst>
            <pc:docMk/>
            <pc:sldMk cId="307068053" sldId="260"/>
            <ac:grpSpMk id="39" creationId="{46955068-3C0D-4F8B-B1F6-377F89E19444}"/>
          </ac:grpSpMkLst>
        </pc:grpChg>
        <pc:grpChg chg="mod">
          <ac:chgData name="Mathias Girod" userId="f9b65fdd-594e-4e19-953b-0e0c84c3aa82" providerId="ADAL" clId="{44EDB48F-C24C-42D8-9C71-F9FDB4B3E0E8}" dt="2024-04-02T12:11:25.477" v="94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 modGraphic">
          <ac:chgData name="Mathias Girod" userId="f9b65fdd-594e-4e19-953b-0e0c84c3aa82" providerId="ADAL" clId="{44EDB48F-C24C-42D8-9C71-F9FDB4B3E0E8}" dt="2024-04-02T12:11:34.930" v="96" actId="14100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44EDB48F-C24C-42D8-9C71-F9FDB4B3E0E8}" dt="2024-04-03T12:42:08.068" v="1118" actId="1076"/>
          <ac:picMkLst>
            <pc:docMk/>
            <pc:sldMk cId="307068053" sldId="260"/>
            <ac:picMk id="42" creationId="{285D3FA2-80C3-E5EB-EF05-FE60BFFA882D}"/>
          </ac:picMkLst>
        </pc:picChg>
        <pc:picChg chg="mod">
          <ac:chgData name="Mathias Girod" userId="f9b65fdd-594e-4e19-953b-0e0c84c3aa82" providerId="ADAL" clId="{44EDB48F-C24C-42D8-9C71-F9FDB4B3E0E8}" dt="2024-04-02T10:24:09.363" v="69" actId="207"/>
          <ac:picMkLst>
            <pc:docMk/>
            <pc:sldMk cId="307068053" sldId="260"/>
            <ac:picMk id="46" creationId="{C2F60FFE-9B10-8BCC-B2F1-41A02859039C}"/>
          </ac:picMkLst>
        </pc:picChg>
        <pc:picChg chg="mod">
          <ac:chgData name="Mathias Girod" userId="f9b65fdd-594e-4e19-953b-0e0c84c3aa82" providerId="ADAL" clId="{44EDB48F-C24C-42D8-9C71-F9FDB4B3E0E8}" dt="2024-04-02T10:24:09.363" v="69" actId="207"/>
          <ac:picMkLst>
            <pc:docMk/>
            <pc:sldMk cId="307068053" sldId="260"/>
            <ac:picMk id="47" creationId="{553C9160-3BA8-87DD-16F4-9AAE6E42EFB9}"/>
          </ac:picMkLst>
        </pc:picChg>
      </pc:sldChg>
      <pc:sldChg chg="addSp delSp modSp mod modClrScheme chgLayout">
        <pc:chgData name="Mathias Girod" userId="f9b65fdd-594e-4e19-953b-0e0c84c3aa82" providerId="ADAL" clId="{44EDB48F-C24C-42D8-9C71-F9FDB4B3E0E8}" dt="2024-04-02T12:33:46.086" v="249" actId="700"/>
        <pc:sldMkLst>
          <pc:docMk/>
          <pc:sldMk cId="476461567" sldId="314"/>
        </pc:sldMkLst>
        <pc:spChg chg="add del mod">
          <ac:chgData name="Mathias Girod" userId="f9b65fdd-594e-4e19-953b-0e0c84c3aa82" providerId="ADAL" clId="{44EDB48F-C24C-42D8-9C71-F9FDB4B3E0E8}" dt="2024-04-02T12:15:58.206" v="108" actId="478"/>
          <ac:spMkLst>
            <pc:docMk/>
            <pc:sldMk cId="476461567" sldId="314"/>
            <ac:spMk id="3" creationId="{62AB7AFB-A9DD-B113-CAAE-D2A3946F9314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44EDB48F-C24C-42D8-9C71-F9FDB4B3E0E8}" dt="2024-04-02T10:20:44.423" v="36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44EDB48F-C24C-42D8-9C71-F9FDB4B3E0E8}" dt="2024-04-02T10:23:17.867" v="61" actId="207"/>
          <ac:spMkLst>
            <pc:docMk/>
            <pc:sldMk cId="476461567" sldId="314"/>
            <ac:spMk id="68" creationId="{78D0A1E1-C46B-9B4B-3ECC-D640CBBFC26F}"/>
          </ac:spMkLst>
        </pc:s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44EDB48F-C24C-42D8-9C71-F9FDB4B3E0E8}" dt="2024-04-02T10:23:12.879" v="60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44EDB48F-C24C-42D8-9C71-F9FDB4B3E0E8}" dt="2024-04-02T10:23:12.879" v="60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44EDB48F-C24C-42D8-9C71-F9FDB4B3E0E8}" dt="2024-04-02T10:23:12.879" v="60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44EDB48F-C24C-42D8-9C71-F9FDB4B3E0E8}" dt="2024-04-02T10:23:12.879" v="60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44EDB48F-C24C-42D8-9C71-F9FDB4B3E0E8}" dt="2024-04-02T10:23:12.879" v="60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44EDB48F-C24C-42D8-9C71-F9FDB4B3E0E8}" dt="2024-04-02T10:23:12.879" v="60" actId="207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44EDB48F-C24C-42D8-9C71-F9FDB4B3E0E8}" dt="2024-04-02T10:23:12.879" v="60" actId="207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44EDB48F-C24C-42D8-9C71-F9FDB4B3E0E8}" dt="2024-04-02T10:21:10.894" v="41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44EDB48F-C24C-42D8-9C71-F9FDB4B3E0E8}" dt="2024-04-02T10:21:02.873" v="39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44EDB48F-C24C-42D8-9C71-F9FDB4B3E0E8}" dt="2024-04-02T10:21:14.330" v="42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44EDB48F-C24C-42D8-9C71-F9FDB4B3E0E8}" dt="2024-04-02T10:23:12.879" v="60" actId="207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44EDB48F-C24C-42D8-9C71-F9FDB4B3E0E8}" dt="2024-04-02T10:21:17.058" v="43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44EDB48F-C24C-42D8-9C71-F9FDB4B3E0E8}" dt="2024-04-02T10:21:06.153" v="40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addSp delSp modSp mod modClrScheme chgLayout">
        <pc:chgData name="Mathias Girod" userId="f9b65fdd-594e-4e19-953b-0e0c84c3aa82" providerId="ADAL" clId="{44EDB48F-C24C-42D8-9C71-F9FDB4B3E0E8}" dt="2024-04-03T12:45:38.487" v="1129" actId="1076"/>
        <pc:sldMkLst>
          <pc:docMk/>
          <pc:sldMk cId="2956990771" sldId="315"/>
        </pc:sldMkLst>
        <pc:spChg chg="mod">
          <ac:chgData name="Mathias Girod" userId="f9b65fdd-594e-4e19-953b-0e0c84c3aa82" providerId="ADAL" clId="{44EDB48F-C24C-42D8-9C71-F9FDB4B3E0E8}" dt="2024-04-02T10:21:58.997" v="49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44EDB48F-C24C-42D8-9C71-F9FDB4B3E0E8}" dt="2024-04-02T10:21:50.940" v="48" actId="207"/>
          <ac:spMkLst>
            <pc:docMk/>
            <pc:sldMk cId="2956990771" sldId="315"/>
            <ac:spMk id="3" creationId="{5038B1B8-2B1C-A651-E80D-6FBFE7F782C5}"/>
          </ac:spMkLst>
        </pc:spChg>
        <pc:spChg chg="add del mod">
          <ac:chgData name="Mathias Girod" userId="f9b65fdd-594e-4e19-953b-0e0c84c3aa82" providerId="ADAL" clId="{44EDB48F-C24C-42D8-9C71-F9FDB4B3E0E8}" dt="2024-04-03T12:44:55.280" v="1126" actId="478"/>
          <ac:spMkLst>
            <pc:docMk/>
            <pc:sldMk cId="2956990771" sldId="315"/>
            <ac:spMk id="19" creationId="{286D05B8-37E6-6D13-F209-3E0EA190C584}"/>
          </ac:spMkLst>
        </pc:spChg>
        <pc:spChg chg="add mod">
          <ac:chgData name="Mathias Girod" userId="f9b65fdd-594e-4e19-953b-0e0c84c3aa82" providerId="ADAL" clId="{44EDB48F-C24C-42D8-9C71-F9FDB4B3E0E8}" dt="2024-04-03T12:45:38.487" v="1129" actId="1076"/>
          <ac:spMkLst>
            <pc:docMk/>
            <pc:sldMk cId="2956990771" sldId="315"/>
            <ac:spMk id="20" creationId="{4C326631-7823-652C-6A0A-559B462D6E55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0" creationId="{AA6F90BE-B30D-1C9C-E428-92FD0BCCAA73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1" creationId="{E365CBF2-D12C-1867-8003-2F0FA7199F8B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2" creationId="{C905CA64-1DE3-51CF-7270-15CEAE15A5F2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3" creationId="{1F6784C2-D151-76B0-3A7E-17E27AF6B0AC}"/>
          </ac:spMkLst>
        </pc:spChg>
        <pc:spChg chg="mod">
          <ac:chgData name="Mathias Girod" userId="f9b65fdd-594e-4e19-953b-0e0c84c3aa82" providerId="ADAL" clId="{44EDB48F-C24C-42D8-9C71-F9FDB4B3E0E8}" dt="2024-04-02T12:09:38.706" v="78" actId="2057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44EDB48F-C24C-42D8-9C71-F9FDB4B3E0E8}" dt="2024-04-02T12:09:33.901" v="75" actId="1076"/>
          <ac:spMkLst>
            <pc:docMk/>
            <pc:sldMk cId="2956990771" sldId="315"/>
            <ac:spMk id="27" creationId="{57456BCC-F154-84D5-7603-81128E37D8E9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8" creationId="{FC58C9B6-E877-B5B1-5D84-145B13F83B55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9" creationId="{1942BB54-7449-7308-9C23-9D95F6CF6B1B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30" creationId="{EA5A571E-0DCA-FA2F-9D7A-245B6048E08A}"/>
          </ac:spMkLst>
        </pc:spChg>
        <pc:grpChg chg="mod">
          <ac:chgData name="Mathias Girod" userId="f9b65fdd-594e-4e19-953b-0e0c84c3aa82" providerId="ADAL" clId="{44EDB48F-C24C-42D8-9C71-F9FDB4B3E0E8}" dt="2024-04-02T12:09:49.958" v="79" actId="107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44EDB48F-C24C-42D8-9C71-F9FDB4B3E0E8}" dt="2024-04-02T12:09:49.958" v="79" actId="1076"/>
          <ac:grpSpMkLst>
            <pc:docMk/>
            <pc:sldMk cId="2956990771" sldId="315"/>
            <ac:grpSpMk id="72" creationId="{B6A54A6B-4B54-4C34-C03F-4933C3302EDD}"/>
          </ac:grpSpMkLst>
        </pc:grpChg>
        <pc:graphicFrameChg chg="modGraphic">
          <ac:chgData name="Mathias Girod" userId="f9b65fdd-594e-4e19-953b-0e0c84c3aa82" providerId="ADAL" clId="{44EDB48F-C24C-42D8-9C71-F9FDB4B3E0E8}" dt="2024-04-02T10:22:53.376" v="59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44EDB48F-C24C-42D8-9C71-F9FDB4B3E0E8}" dt="2024-04-02T12:09:36.228" v="76" actId="1076"/>
          <ac:picMkLst>
            <pc:docMk/>
            <pc:sldMk cId="2956990771" sldId="315"/>
            <ac:picMk id="43" creationId="{7230C954-5613-D31A-2792-DCE9960AF387}"/>
          </ac:picMkLst>
        </pc:picChg>
        <pc:cxnChg chg="mod">
          <ac:chgData name="Mathias Girod" userId="f9b65fdd-594e-4e19-953b-0e0c84c3aa82" providerId="ADAL" clId="{44EDB48F-C24C-42D8-9C71-F9FDB4B3E0E8}" dt="2024-04-02T10:22:45.632" v="57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44EDB48F-C24C-42D8-9C71-F9FDB4B3E0E8}" dt="2024-04-02T10:22:19.150" v="50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44EDB48F-C24C-42D8-9C71-F9FDB4B3E0E8}" dt="2024-04-02T10:22:28.736" v="53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44EDB48F-C24C-42D8-9C71-F9FDB4B3E0E8}" dt="2024-04-02T10:22:21.198" v="51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44EDB48F-C24C-42D8-9C71-F9FDB4B3E0E8}" dt="2024-04-02T10:22:32.518" v="54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44EDB48F-C24C-42D8-9C71-F9FDB4B3E0E8}" dt="2024-04-02T10:22:39.454" v="56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44EDB48F-C24C-42D8-9C71-F9FDB4B3E0E8}" dt="2024-04-02T10:22:36.501" v="55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44EDB48F-C24C-42D8-9C71-F9FDB4B3E0E8}" dt="2024-04-02T10:22:24.813" v="52" actId="208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del mod chgLayout">
        <pc:chgData name="Mathias Girod" userId="f9b65fdd-594e-4e19-953b-0e0c84c3aa82" providerId="ADAL" clId="{44EDB48F-C24C-42D8-9C71-F9FDB4B3E0E8}" dt="2024-04-02T13:25:07.155" v="1111" actId="2696"/>
        <pc:sldMkLst>
          <pc:docMk/>
          <pc:sldMk cId="592671786" sldId="316"/>
        </pc:sldMkLst>
        <pc:spChg chg="add del mo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2" creationId="{E213265C-F086-0039-AF10-A68EEA26040F}"/>
          </ac:spMkLst>
        </pc:spChg>
        <pc:spChg chg="add del mo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3" creationId="{1CAB365E-D4AF-9775-0A08-A58700E8B094}"/>
          </ac:spMkLst>
        </pc:spChg>
        <pc:spChg chg="add del mo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4" creationId="{3FDE71BF-DF75-84DC-ADC9-DEDAFD4F3E2E}"/>
          </ac:spMkLst>
        </pc:spChg>
        <pc:spChg chg="add del mo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5" creationId="{09C2CFD2-2CAD-ED37-8786-17D146928E5A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6" creationId="{F5F10069-2307-8E22-EC10-4597EA0D1165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7" creationId="{C61736FD-7C5E-46B6-88A3-5CC3EF141D6F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8" creationId="{F470E0EB-D8E6-3D05-CEB0-82064963B2E8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9" creationId="{FA9DE62D-7FA9-3876-E3D4-422F27FBD06C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10" creationId="{04474A09-B86F-7B8C-F5EC-3985380AF796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11" creationId="{BCAD0FC7-1093-FB02-66DF-D7662BDC2B20}"/>
          </ac:spMkLst>
        </pc:spChg>
        <pc:spChg chg="add mod ord">
          <ac:chgData name="Mathias Girod" userId="f9b65fdd-594e-4e19-953b-0e0c84c3aa82" providerId="ADAL" clId="{44EDB48F-C24C-42D8-9C71-F9FDB4B3E0E8}" dt="2024-04-02T13:24:53.920" v="1110" actId="14100"/>
          <ac:spMkLst>
            <pc:docMk/>
            <pc:sldMk cId="592671786" sldId="316"/>
            <ac:spMk id="12" creationId="{73028426-461B-585D-4C49-C3DB135B5049}"/>
          </ac:spMkLst>
        </pc:spChg>
      </pc:sldChg>
      <pc:sldChg chg="new del">
        <pc:chgData name="Mathias Girod" userId="f9b65fdd-594e-4e19-953b-0e0c84c3aa82" providerId="ADAL" clId="{44EDB48F-C24C-42D8-9C71-F9FDB4B3E0E8}" dt="2024-04-03T12:41:54.955" v="1117" actId="47"/>
        <pc:sldMkLst>
          <pc:docMk/>
          <pc:sldMk cId="3080791782" sldId="316"/>
        </pc:sldMkLst>
      </pc:sldChg>
      <pc:sldChg chg="modSp new del mod">
        <pc:chgData name="Mathias Girod" userId="f9b65fdd-594e-4e19-953b-0e0c84c3aa82" providerId="ADAL" clId="{44EDB48F-C24C-42D8-9C71-F9FDB4B3E0E8}" dt="2024-04-03T12:54:42.893" v="1135" actId="47"/>
        <pc:sldMkLst>
          <pc:docMk/>
          <pc:sldMk cId="3721959133" sldId="316"/>
        </pc:sldMkLst>
        <pc:spChg chg="mod">
          <ac:chgData name="Mathias Girod" userId="f9b65fdd-594e-4e19-953b-0e0c84c3aa82" providerId="ADAL" clId="{44EDB48F-C24C-42D8-9C71-F9FDB4B3E0E8}" dt="2024-04-03T12:54:31.275" v="1134" actId="1076"/>
          <ac:spMkLst>
            <pc:docMk/>
            <pc:sldMk cId="3721959133" sldId="316"/>
            <ac:spMk id="7" creationId="{1A082FB3-7FDD-CEAC-6724-ABA760B5C473}"/>
          </ac:spMkLst>
        </pc:spChg>
      </pc:sldChg>
      <pc:sldMasterChg chg="addSldLayout modSldLayout sldLayoutOrd">
        <pc:chgData name="Mathias Girod" userId="f9b65fdd-594e-4e19-953b-0e0c84c3aa82" providerId="ADAL" clId="{44EDB48F-C24C-42D8-9C71-F9FDB4B3E0E8}" dt="2024-04-02T13:18:08.370" v="1108" actId="1076"/>
        <pc:sldMasterMkLst>
          <pc:docMk/>
          <pc:sldMasterMk cId="2952255867" sldId="2147483660"/>
        </pc:sldMasterMkLst>
        <pc:sldLayoutChg chg="addSp delSp modSp mod">
          <pc:chgData name="Mathias Girod" userId="f9b65fdd-594e-4e19-953b-0e0c84c3aa82" providerId="ADAL" clId="{44EDB48F-C24C-42D8-9C71-F9FDB4B3E0E8}" dt="2024-04-02T13:18:08.370" v="1108" actId="1076"/>
          <pc:sldLayoutMkLst>
            <pc:docMk/>
            <pc:sldMasterMk cId="2952255867" sldId="2147483660"/>
            <pc:sldLayoutMk cId="310971661" sldId="2147483661"/>
          </pc:sldLayoutMkLst>
          <pc:spChg chg="add mod">
            <ac:chgData name="Mathias Girod" userId="f9b65fdd-594e-4e19-953b-0e0c84c3aa82" providerId="ADAL" clId="{44EDB48F-C24C-42D8-9C71-F9FDB4B3E0E8}" dt="2024-04-02T12:23:01.800" v="112" actId="207"/>
            <ac:spMkLst>
              <pc:docMk/>
              <pc:sldMasterMk cId="2952255867" sldId="2147483660"/>
              <pc:sldLayoutMk cId="310971661" sldId="2147483661"/>
              <ac:spMk id="2" creationId="{F0D21DFD-A95A-5DB8-8FD6-EA3DC70DA54D}"/>
            </ac:spMkLst>
          </pc:spChg>
          <pc:spChg chg="add mod">
            <ac:chgData name="Mathias Girod" userId="f9b65fdd-594e-4e19-953b-0e0c84c3aa82" providerId="ADAL" clId="{44EDB48F-C24C-42D8-9C71-F9FDB4B3E0E8}" dt="2024-04-02T12:23:05.847" v="113" actId="207"/>
            <ac:spMkLst>
              <pc:docMk/>
              <pc:sldMasterMk cId="2952255867" sldId="2147483660"/>
              <pc:sldLayoutMk cId="310971661" sldId="2147483661"/>
              <ac:spMk id="3" creationId="{8AE35FF6-51CB-D74B-C68D-48ED9B55D1BB}"/>
            </ac:spMkLst>
          </pc:spChg>
          <pc:spChg chg="add mod">
            <ac:chgData name="Mathias Girod" userId="f9b65fdd-594e-4e19-953b-0e0c84c3aa82" providerId="ADAL" clId="{44EDB48F-C24C-42D8-9C71-F9FDB4B3E0E8}" dt="2024-04-02T12:27:32.542" v="185" actId="20577"/>
            <ac:spMkLst>
              <pc:docMk/>
              <pc:sldMasterMk cId="2952255867" sldId="2147483660"/>
              <pc:sldLayoutMk cId="310971661" sldId="2147483661"/>
              <ac:spMk id="6" creationId="{5E2EADD6-247D-2A12-2A1C-348110407ABF}"/>
            </ac:spMkLst>
          </pc:spChg>
          <pc:spChg chg="del">
            <ac:chgData name="Mathias Girod" userId="f9b65fdd-594e-4e19-953b-0e0c84c3aa82" providerId="ADAL" clId="{44EDB48F-C24C-42D8-9C71-F9FDB4B3E0E8}" dt="2024-04-02T12:21:35.631" v="109" actId="478"/>
            <ac:spMkLst>
              <pc:docMk/>
              <pc:sldMasterMk cId="2952255867" sldId="2147483660"/>
              <pc:sldLayoutMk cId="310971661" sldId="2147483661"/>
              <ac:spMk id="9" creationId="{776BCC1E-9673-B83B-78C2-DF3D801B138B}"/>
            </ac:spMkLst>
          </pc:spChg>
          <pc:spChg chg="add del mod">
            <ac:chgData name="Mathias Girod" userId="f9b65fdd-594e-4e19-953b-0e0c84c3aa82" providerId="ADAL" clId="{44EDB48F-C24C-42D8-9C71-F9FDB4B3E0E8}" dt="2024-04-02T12:27:46.463" v="187" actId="478"/>
            <ac:spMkLst>
              <pc:docMk/>
              <pc:sldMasterMk cId="2952255867" sldId="2147483660"/>
              <pc:sldLayoutMk cId="310971661" sldId="2147483661"/>
              <ac:spMk id="16" creationId="{86822E09-879A-F82D-D53F-92E7C0AEDE19}"/>
            </ac:spMkLst>
          </pc:spChg>
          <pc:spChg chg="add del mod">
            <ac:chgData name="Mathias Girod" userId="f9b65fdd-594e-4e19-953b-0e0c84c3aa82" providerId="ADAL" clId="{44EDB48F-C24C-42D8-9C71-F9FDB4B3E0E8}" dt="2024-04-02T12:30:23.177" v="226" actId="478"/>
            <ac:spMkLst>
              <pc:docMk/>
              <pc:sldMasterMk cId="2952255867" sldId="2147483660"/>
              <pc:sldLayoutMk cId="310971661" sldId="2147483661"/>
              <ac:spMk id="17" creationId="{F667FB60-EAC2-A127-E5DE-D78902F89D52}"/>
            </ac:spMkLst>
          </pc:spChg>
          <pc:spChg chg="add del mod">
            <ac:chgData name="Mathias Girod" userId="f9b65fdd-594e-4e19-953b-0e0c84c3aa82" providerId="ADAL" clId="{44EDB48F-C24C-42D8-9C71-F9FDB4B3E0E8}" dt="2024-04-02T12:30:31.710" v="228" actId="478"/>
            <ac:spMkLst>
              <pc:docMk/>
              <pc:sldMasterMk cId="2952255867" sldId="2147483660"/>
              <pc:sldLayoutMk cId="310971661" sldId="2147483661"/>
              <ac:spMk id="18" creationId="{2B7A4023-A609-E475-199D-F7645CB8A0A0}"/>
            </ac:spMkLst>
          </pc:spChg>
          <pc:spChg chg="add del mod">
            <ac:chgData name="Mathias Girod" userId="f9b65fdd-594e-4e19-953b-0e0c84c3aa82" providerId="ADAL" clId="{44EDB48F-C24C-42D8-9C71-F9FDB4B3E0E8}" dt="2024-04-02T12:35:35.587" v="267" actId="21"/>
            <ac:spMkLst>
              <pc:docMk/>
              <pc:sldMasterMk cId="2952255867" sldId="2147483660"/>
              <pc:sldLayoutMk cId="310971661" sldId="2147483661"/>
              <ac:spMk id="19" creationId="{B0D427F1-FC59-A9FE-AF33-584781839081}"/>
            </ac:spMkLst>
          </pc:spChg>
          <pc:spChg chg="add del">
            <ac:chgData name="Mathias Girod" userId="f9b65fdd-594e-4e19-953b-0e0c84c3aa82" providerId="ADAL" clId="{44EDB48F-C24C-42D8-9C71-F9FDB4B3E0E8}" dt="2024-04-02T12:35:43.200" v="268" actId="11529"/>
            <ac:spMkLst>
              <pc:docMk/>
              <pc:sldMasterMk cId="2952255867" sldId="2147483660"/>
              <pc:sldLayoutMk cId="310971661" sldId="2147483661"/>
              <ac:spMk id="21" creationId="{8F29D909-A4E1-884B-0690-4BCCA2FF1676}"/>
            </ac:spMkLst>
          </pc:spChg>
          <pc:spChg chg="add mod">
            <ac:chgData name="Mathias Girod" userId="f9b65fdd-594e-4e19-953b-0e0c84c3aa82" providerId="ADAL" clId="{44EDB48F-C24C-42D8-9C71-F9FDB4B3E0E8}" dt="2024-04-02T12:37:25.011" v="384" actId="207"/>
            <ac:spMkLst>
              <pc:docMk/>
              <pc:sldMasterMk cId="2952255867" sldId="2147483660"/>
              <pc:sldLayoutMk cId="310971661" sldId="2147483661"/>
              <ac:spMk id="22" creationId="{2FD974D0-31C5-0348-E755-513FC601FBB1}"/>
            </ac:spMkLst>
          </pc:spChg>
          <pc:spChg chg="add del mod">
            <ac:chgData name="Mathias Girod" userId="f9b65fdd-594e-4e19-953b-0e0c84c3aa82" providerId="ADAL" clId="{44EDB48F-C24C-42D8-9C71-F9FDB4B3E0E8}" dt="2024-04-02T12:35:52.777" v="281" actId="478"/>
            <ac:spMkLst>
              <pc:docMk/>
              <pc:sldMasterMk cId="2952255867" sldId="2147483660"/>
              <pc:sldLayoutMk cId="310971661" sldId="2147483661"/>
              <ac:spMk id="23" creationId="{B0D427F1-FC59-A9FE-AF33-584781839081}"/>
            </ac:spMkLst>
          </pc:spChg>
          <pc:spChg chg="add del mod">
            <ac:chgData name="Mathias Girod" userId="f9b65fdd-594e-4e19-953b-0e0c84c3aa82" providerId="ADAL" clId="{44EDB48F-C24C-42D8-9C71-F9FDB4B3E0E8}" dt="2024-04-02T12:35:57.197" v="283" actId="478"/>
            <ac:spMkLst>
              <pc:docMk/>
              <pc:sldMasterMk cId="2952255867" sldId="2147483660"/>
              <pc:sldLayoutMk cId="310971661" sldId="2147483661"/>
              <ac:spMk id="24" creationId="{447BD041-82F8-5BE0-5900-7CA91B30ABDF}"/>
            </ac:spMkLst>
          </pc:spChg>
          <pc:spChg chg="add del">
            <ac:chgData name="Mathias Girod" userId="f9b65fdd-594e-4e19-953b-0e0c84c3aa82" providerId="ADAL" clId="{44EDB48F-C24C-42D8-9C71-F9FDB4B3E0E8}" dt="2024-04-02T12:37:37.251" v="385" actId="11529"/>
            <ac:spMkLst>
              <pc:docMk/>
              <pc:sldMasterMk cId="2952255867" sldId="2147483660"/>
              <pc:sldLayoutMk cId="310971661" sldId="2147483661"/>
              <ac:spMk id="25" creationId="{80E4C398-6988-17B1-F8F8-46B8709D906F}"/>
            </ac:spMkLst>
          </pc:spChg>
          <pc:spChg chg="add mod">
            <ac:chgData name="Mathias Girod" userId="f9b65fdd-594e-4e19-953b-0e0c84c3aa82" providerId="ADAL" clId="{44EDB48F-C24C-42D8-9C71-F9FDB4B3E0E8}" dt="2024-04-02T13:15:44.759" v="1069" actId="20577"/>
            <ac:spMkLst>
              <pc:docMk/>
              <pc:sldMasterMk cId="2952255867" sldId="2147483660"/>
              <pc:sldLayoutMk cId="310971661" sldId="2147483661"/>
              <ac:spMk id="26" creationId="{2B22AB13-6F8D-3468-35AE-C3BB1FEF9E04}"/>
            </ac:spMkLst>
          </pc:spChg>
          <pc:spChg chg="add del">
            <ac:chgData name="Mathias Girod" userId="f9b65fdd-594e-4e19-953b-0e0c84c3aa82" providerId="ADAL" clId="{44EDB48F-C24C-42D8-9C71-F9FDB4B3E0E8}" dt="2024-04-02T12:39:13.668" v="392" actId="11529"/>
            <ac:spMkLst>
              <pc:docMk/>
              <pc:sldMasterMk cId="2952255867" sldId="2147483660"/>
              <pc:sldLayoutMk cId="310971661" sldId="2147483661"/>
              <ac:spMk id="29" creationId="{30224117-FCD6-9AB1-BB6E-4AEE8BADD5A3}"/>
            </ac:spMkLst>
          </pc:spChg>
          <pc:spChg chg="add mod">
            <ac:chgData name="Mathias Girod" userId="f9b65fdd-594e-4e19-953b-0e0c84c3aa82" providerId="ADAL" clId="{44EDB48F-C24C-42D8-9C71-F9FDB4B3E0E8}" dt="2024-04-02T12:39:59.197" v="420" actId="1076"/>
            <ac:spMkLst>
              <pc:docMk/>
              <pc:sldMasterMk cId="2952255867" sldId="2147483660"/>
              <pc:sldLayoutMk cId="310971661" sldId="2147483661"/>
              <ac:spMk id="30" creationId="{B23EB5B3-493E-0B2C-5217-624BE528C8E3}"/>
            </ac:spMkLst>
          </pc:spChg>
          <pc:spChg chg="add del mod">
            <ac:chgData name="Mathias Girod" userId="f9b65fdd-594e-4e19-953b-0e0c84c3aa82" providerId="ADAL" clId="{44EDB48F-C24C-42D8-9C71-F9FDB4B3E0E8}" dt="2024-04-02T12:41:57.889" v="530" actId="21"/>
            <ac:spMkLst>
              <pc:docMk/>
              <pc:sldMasterMk cId="2952255867" sldId="2147483660"/>
              <pc:sldLayoutMk cId="310971661" sldId="2147483661"/>
              <ac:spMk id="31" creationId="{6FCE1990-BCCE-C6AC-7B70-F06073AECC94}"/>
            </ac:spMkLst>
          </pc:spChg>
          <pc:spChg chg="add del">
            <ac:chgData name="Mathias Girod" userId="f9b65fdd-594e-4e19-953b-0e0c84c3aa82" providerId="ADAL" clId="{44EDB48F-C24C-42D8-9C71-F9FDB4B3E0E8}" dt="2024-04-02T12:42:05.087" v="531" actId="11529"/>
            <ac:spMkLst>
              <pc:docMk/>
              <pc:sldMasterMk cId="2952255867" sldId="2147483660"/>
              <pc:sldLayoutMk cId="310971661" sldId="2147483661"/>
              <ac:spMk id="32" creationId="{4E5654E3-9912-4C4E-5894-516F2F14643B}"/>
            </ac:spMkLst>
          </pc:spChg>
          <pc:spChg chg="add mod">
            <ac:chgData name="Mathias Girod" userId="f9b65fdd-594e-4e19-953b-0e0c84c3aa82" providerId="ADAL" clId="{44EDB48F-C24C-42D8-9C71-F9FDB4B3E0E8}" dt="2024-04-02T12:43:39.926" v="651" actId="1076"/>
            <ac:spMkLst>
              <pc:docMk/>
              <pc:sldMasterMk cId="2952255867" sldId="2147483660"/>
              <pc:sldLayoutMk cId="310971661" sldId="2147483661"/>
              <ac:spMk id="33" creationId="{AE667398-5A6B-4F39-1858-4CD37AFB1B55}"/>
            </ac:spMkLst>
          </pc:spChg>
          <pc:spChg chg="add mod">
            <ac:chgData name="Mathias Girod" userId="f9b65fdd-594e-4e19-953b-0e0c84c3aa82" providerId="ADAL" clId="{44EDB48F-C24C-42D8-9C71-F9FDB4B3E0E8}" dt="2024-04-02T12:42:07.157" v="532"/>
            <ac:spMkLst>
              <pc:docMk/>
              <pc:sldMasterMk cId="2952255867" sldId="2147483660"/>
              <pc:sldLayoutMk cId="310971661" sldId="2147483661"/>
              <ac:spMk id="34" creationId="{6FCE1990-BCCE-C6AC-7B70-F06073AECC94}"/>
            </ac:spMkLst>
          </pc:spChg>
          <pc:spChg chg="add del">
            <ac:chgData name="Mathias Girod" userId="f9b65fdd-594e-4e19-953b-0e0c84c3aa82" providerId="ADAL" clId="{44EDB48F-C24C-42D8-9C71-F9FDB4B3E0E8}" dt="2024-04-02T12:45:14.368" v="657" actId="11529"/>
            <ac:spMkLst>
              <pc:docMk/>
              <pc:sldMasterMk cId="2952255867" sldId="2147483660"/>
              <pc:sldLayoutMk cId="310971661" sldId="2147483661"/>
              <ac:spMk id="35" creationId="{56725497-7E3C-34F6-4DD0-4552E4EDE918}"/>
            </ac:spMkLst>
          </pc:spChg>
          <pc:spChg chg="add del mod">
            <ac:chgData name="Mathias Girod" userId="f9b65fdd-594e-4e19-953b-0e0c84c3aa82" providerId="ADAL" clId="{44EDB48F-C24C-42D8-9C71-F9FDB4B3E0E8}" dt="2024-04-02T12:45:34.305" v="662" actId="478"/>
            <ac:spMkLst>
              <pc:docMk/>
              <pc:sldMasterMk cId="2952255867" sldId="2147483660"/>
              <pc:sldLayoutMk cId="310971661" sldId="2147483661"/>
              <ac:spMk id="36" creationId="{0A9B29D5-FDDE-EA5E-7561-2014C5FEA113}"/>
            </ac:spMkLst>
          </pc:spChg>
          <pc:spChg chg="add del">
            <ac:chgData name="Mathias Girod" userId="f9b65fdd-594e-4e19-953b-0e0c84c3aa82" providerId="ADAL" clId="{44EDB48F-C24C-42D8-9C71-F9FDB4B3E0E8}" dt="2024-04-02T12:45:37.508" v="663" actId="11529"/>
            <ac:spMkLst>
              <pc:docMk/>
              <pc:sldMasterMk cId="2952255867" sldId="2147483660"/>
              <pc:sldLayoutMk cId="310971661" sldId="2147483661"/>
              <ac:spMk id="37" creationId="{C22AE90B-A681-56C8-6D70-2C617F98ECB8}"/>
            </ac:spMkLst>
          </pc:spChg>
          <pc:spChg chg="add del mod">
            <ac:chgData name="Mathias Girod" userId="f9b65fdd-594e-4e19-953b-0e0c84c3aa82" providerId="ADAL" clId="{44EDB48F-C24C-42D8-9C71-F9FDB4B3E0E8}" dt="2024-04-02T13:17:56.373" v="1106" actId="478"/>
            <ac:spMkLst>
              <pc:docMk/>
              <pc:sldMasterMk cId="2952255867" sldId="2147483660"/>
              <pc:sldLayoutMk cId="310971661" sldId="2147483661"/>
              <ac:spMk id="38" creationId="{A6080D4D-FEB7-9595-4138-BFB5EAEC99B5}"/>
            </ac:spMkLst>
          </pc:spChg>
          <pc:spChg chg="add del">
            <ac:chgData name="Mathias Girod" userId="f9b65fdd-594e-4e19-953b-0e0c84c3aa82" providerId="ADAL" clId="{44EDB48F-C24C-42D8-9C71-F9FDB4B3E0E8}" dt="2024-04-02T12:46:54.537" v="708" actId="11529"/>
            <ac:spMkLst>
              <pc:docMk/>
              <pc:sldMasterMk cId="2952255867" sldId="2147483660"/>
              <pc:sldLayoutMk cId="310971661" sldId="2147483661"/>
              <ac:spMk id="39" creationId="{3188DAE0-FED6-A96C-678F-841F650D0985}"/>
            </ac:spMkLst>
          </pc:spChg>
          <pc:spChg chg="add mod">
            <ac:chgData name="Mathias Girod" userId="f9b65fdd-594e-4e19-953b-0e0c84c3aa82" providerId="ADAL" clId="{44EDB48F-C24C-42D8-9C71-F9FDB4B3E0E8}" dt="2024-04-02T12:47:53.299" v="742" actId="207"/>
            <ac:spMkLst>
              <pc:docMk/>
              <pc:sldMasterMk cId="2952255867" sldId="2147483660"/>
              <pc:sldLayoutMk cId="310971661" sldId="2147483661"/>
              <ac:spMk id="40" creationId="{1899FBCC-92D3-7DD8-A7CF-F2A7A7667036}"/>
            </ac:spMkLst>
          </pc:spChg>
          <pc:spChg chg="add del mod">
            <ac:chgData name="Mathias Girod" userId="f9b65fdd-594e-4e19-953b-0e0c84c3aa82" providerId="ADAL" clId="{44EDB48F-C24C-42D8-9C71-F9FDB4B3E0E8}" dt="2024-04-02T12:49:55.163" v="757"/>
            <ac:spMkLst>
              <pc:docMk/>
              <pc:sldMasterMk cId="2952255867" sldId="2147483660"/>
              <pc:sldLayoutMk cId="310971661" sldId="2147483661"/>
              <ac:spMk id="41" creationId="{525C02A9-A6E1-3314-609C-73883AD684B3}"/>
            </ac:spMkLst>
          </pc:spChg>
          <pc:spChg chg="add del">
            <ac:chgData name="Mathias Girod" userId="f9b65fdd-594e-4e19-953b-0e0c84c3aa82" providerId="ADAL" clId="{44EDB48F-C24C-42D8-9C71-F9FDB4B3E0E8}" dt="2024-04-02T12:48:59.651" v="749" actId="11529"/>
            <ac:spMkLst>
              <pc:docMk/>
              <pc:sldMasterMk cId="2952255867" sldId="2147483660"/>
              <pc:sldLayoutMk cId="310971661" sldId="2147483661"/>
              <ac:spMk id="42" creationId="{AC669FEE-93DB-525D-D086-E9092AAA4B22}"/>
            </ac:spMkLst>
          </pc:spChg>
          <pc:spChg chg="add del mod">
            <ac:chgData name="Mathias Girod" userId="f9b65fdd-594e-4e19-953b-0e0c84c3aa82" providerId="ADAL" clId="{44EDB48F-C24C-42D8-9C71-F9FDB4B3E0E8}" dt="2024-04-02T12:49:15.217" v="751" actId="478"/>
            <ac:spMkLst>
              <pc:docMk/>
              <pc:sldMasterMk cId="2952255867" sldId="2147483660"/>
              <pc:sldLayoutMk cId="310971661" sldId="2147483661"/>
              <ac:spMk id="43" creationId="{E980AE4A-FC1D-8511-53BD-BC017AF7FCED}"/>
            </ac:spMkLst>
          </pc:spChg>
          <pc:spChg chg="add del mod">
            <ac:chgData name="Mathias Girod" userId="f9b65fdd-594e-4e19-953b-0e0c84c3aa82" providerId="ADAL" clId="{44EDB48F-C24C-42D8-9C71-F9FDB4B3E0E8}" dt="2024-04-02T12:49:34.853" v="754"/>
            <ac:spMkLst>
              <pc:docMk/>
              <pc:sldMasterMk cId="2952255867" sldId="2147483660"/>
              <pc:sldLayoutMk cId="310971661" sldId="2147483661"/>
              <ac:spMk id="44" creationId="{99329701-3B95-CF86-4CC1-C3D6C87828BC}"/>
            </ac:spMkLst>
          </pc:spChg>
          <pc:spChg chg="add del">
            <ac:chgData name="Mathias Girod" userId="f9b65fdd-594e-4e19-953b-0e0c84c3aa82" providerId="ADAL" clId="{44EDB48F-C24C-42D8-9C71-F9FDB4B3E0E8}" dt="2024-04-02T12:50:06.615" v="758" actId="11529"/>
            <ac:spMkLst>
              <pc:docMk/>
              <pc:sldMasterMk cId="2952255867" sldId="2147483660"/>
              <pc:sldLayoutMk cId="310971661" sldId="2147483661"/>
              <ac:spMk id="45" creationId="{9C9E08B9-FB0E-5E6C-CF66-907D41A19DBB}"/>
            </ac:spMkLst>
          </pc:spChg>
          <pc:spChg chg="add mod">
            <ac:chgData name="Mathias Girod" userId="f9b65fdd-594e-4e19-953b-0e0c84c3aa82" providerId="ADAL" clId="{44EDB48F-C24C-42D8-9C71-F9FDB4B3E0E8}" dt="2024-04-02T13:18:08.370" v="1108" actId="1076"/>
            <ac:spMkLst>
              <pc:docMk/>
              <pc:sldMasterMk cId="2952255867" sldId="2147483660"/>
              <pc:sldLayoutMk cId="310971661" sldId="2147483661"/>
              <ac:spMk id="46" creationId="{C2AE3B49-A9EE-BE33-A3EF-CCCF0F00AC1D}"/>
            </ac:spMkLst>
          </pc:spChg>
          <pc:spChg chg="add del mod">
            <ac:chgData name="Mathias Girod" userId="f9b65fdd-594e-4e19-953b-0e0c84c3aa82" providerId="ADAL" clId="{44EDB48F-C24C-42D8-9C71-F9FDB4B3E0E8}" dt="2024-04-02T12:52:40.706" v="912"/>
            <ac:spMkLst>
              <pc:docMk/>
              <pc:sldMasterMk cId="2952255867" sldId="2147483660"/>
              <pc:sldLayoutMk cId="310971661" sldId="2147483661"/>
              <ac:spMk id="47" creationId="{355D3D7B-CB30-E01C-0022-EF910B044F11}"/>
            </ac:spMkLst>
          </pc:spChg>
          <pc:spChg chg="add del">
            <ac:chgData name="Mathias Girod" userId="f9b65fdd-594e-4e19-953b-0e0c84c3aa82" providerId="ADAL" clId="{44EDB48F-C24C-42D8-9C71-F9FDB4B3E0E8}" dt="2024-04-02T12:52:50.257" v="913" actId="11529"/>
            <ac:spMkLst>
              <pc:docMk/>
              <pc:sldMasterMk cId="2952255867" sldId="2147483660"/>
              <pc:sldLayoutMk cId="310971661" sldId="2147483661"/>
              <ac:spMk id="48" creationId="{1C1F4F06-A966-2CB0-C06A-29C372B84135}"/>
            </ac:spMkLst>
          </pc:spChg>
          <pc:spChg chg="add del mod">
            <ac:chgData name="Mathias Girod" userId="f9b65fdd-594e-4e19-953b-0e0c84c3aa82" providerId="ADAL" clId="{44EDB48F-C24C-42D8-9C71-F9FDB4B3E0E8}" dt="2024-04-02T13:16:44.498" v="1093" actId="478"/>
            <ac:spMkLst>
              <pc:docMk/>
              <pc:sldMasterMk cId="2952255867" sldId="2147483660"/>
              <pc:sldLayoutMk cId="310971661" sldId="2147483661"/>
              <ac:spMk id="49" creationId="{3FB90915-C30B-469C-D820-A657928CD8C2}"/>
            </ac:spMkLst>
          </pc:spChg>
          <pc:spChg chg="add del mod">
            <ac:chgData name="Mathias Girod" userId="f9b65fdd-594e-4e19-953b-0e0c84c3aa82" providerId="ADAL" clId="{44EDB48F-C24C-42D8-9C71-F9FDB4B3E0E8}" dt="2024-04-02T13:17:18.530" v="1096"/>
            <ac:spMkLst>
              <pc:docMk/>
              <pc:sldMasterMk cId="2952255867" sldId="2147483660"/>
              <pc:sldLayoutMk cId="310971661" sldId="2147483661"/>
              <ac:spMk id="50" creationId="{574B0A23-E1F6-52A4-5051-6F9BF2CEB5D7}"/>
            </ac:spMkLst>
          </pc:spChg>
          <pc:spChg chg="add mod">
            <ac:chgData name="Mathias Girod" userId="f9b65fdd-594e-4e19-953b-0e0c84c3aa82" providerId="ADAL" clId="{44EDB48F-C24C-42D8-9C71-F9FDB4B3E0E8}" dt="2024-04-02T13:17:59.895" v="1107" actId="14100"/>
            <ac:spMkLst>
              <pc:docMk/>
              <pc:sldMasterMk cId="2952255867" sldId="2147483660"/>
              <pc:sldLayoutMk cId="310971661" sldId="2147483661"/>
              <ac:spMk id="51" creationId="{02F1189A-976B-1015-CBC6-BEF4FFA25720}"/>
            </ac:spMkLst>
          </pc:spChg>
          <pc:picChg chg="add mod">
            <ac:chgData name="Mathias Girod" userId="f9b65fdd-594e-4e19-953b-0e0c84c3aa82" providerId="ADAL" clId="{44EDB48F-C24C-42D8-9C71-F9FDB4B3E0E8}" dt="2024-04-02T12:23:37.843" v="118"/>
            <ac:picMkLst>
              <pc:docMk/>
              <pc:sldMasterMk cId="2952255867" sldId="2147483660"/>
              <pc:sldLayoutMk cId="310971661" sldId="2147483661"/>
              <ac:picMk id="4" creationId="{E58A9925-2C53-6D89-2DAE-A2AF2943786B}"/>
            </ac:picMkLst>
          </pc:picChg>
          <pc:picChg chg="add mod">
            <ac:chgData name="Mathias Girod" userId="f9b65fdd-594e-4e19-953b-0e0c84c3aa82" providerId="ADAL" clId="{44EDB48F-C24C-42D8-9C71-F9FDB4B3E0E8}" dt="2024-04-02T12:23:37.843" v="118"/>
            <ac:picMkLst>
              <pc:docMk/>
              <pc:sldMasterMk cId="2952255867" sldId="2147483660"/>
              <pc:sldLayoutMk cId="310971661" sldId="2147483661"/>
              <ac:picMk id="5" creationId="{17490118-6813-2A9E-31C5-FA1EE465A6EA}"/>
            </ac:picMkLst>
          </pc:picChg>
          <pc:picChg chg="del">
            <ac:chgData name="Mathias Girod" userId="f9b65fdd-594e-4e19-953b-0e0c84c3aa82" providerId="ADAL" clId="{44EDB48F-C24C-42D8-9C71-F9FDB4B3E0E8}" dt="2024-04-02T12:21:36.986" v="110" actId="478"/>
            <ac:picMkLst>
              <pc:docMk/>
              <pc:sldMasterMk cId="2952255867" sldId="2147483660"/>
              <pc:sldLayoutMk cId="310971661" sldId="2147483661"/>
              <ac:picMk id="10" creationId="{60A838D4-1A0E-817C-247F-CC93E5A28D96}"/>
            </ac:picMkLst>
          </pc:picChg>
          <pc:picChg chg="add del mod">
            <ac:chgData name="Mathias Girod" userId="f9b65fdd-594e-4e19-953b-0e0c84c3aa82" providerId="ADAL" clId="{44EDB48F-C24C-42D8-9C71-F9FDB4B3E0E8}" dt="2024-04-02T12:35:16.584" v="266" actId="478"/>
            <ac:picMkLst>
              <pc:docMk/>
              <pc:sldMasterMk cId="2952255867" sldId="2147483660"/>
              <pc:sldLayoutMk cId="310971661" sldId="2147483661"/>
              <ac:picMk id="20" creationId="{B4FFD577-5867-38AB-B1A8-598ABF75876D}"/>
            </ac:picMkLst>
          </pc:picChg>
          <pc:picChg chg="add del mod">
            <ac:chgData name="Mathias Girod" userId="f9b65fdd-594e-4e19-953b-0e0c84c3aa82" providerId="ADAL" clId="{44EDB48F-C24C-42D8-9C71-F9FDB4B3E0E8}" dt="2024-04-02T12:38:17.029" v="388" actId="478"/>
            <ac:picMkLst>
              <pc:docMk/>
              <pc:sldMasterMk cId="2952255867" sldId="2147483660"/>
              <pc:sldLayoutMk cId="310971661" sldId="2147483661"/>
              <ac:picMk id="27" creationId="{515C9772-C81C-359E-DAFC-26FE06EA3B81}"/>
            </ac:picMkLst>
          </pc:picChg>
          <pc:picChg chg="add del mod">
            <ac:chgData name="Mathias Girod" userId="f9b65fdd-594e-4e19-953b-0e0c84c3aa82" providerId="ADAL" clId="{44EDB48F-C24C-42D8-9C71-F9FDB4B3E0E8}" dt="2024-04-02T12:38:47.670" v="390" actId="478"/>
            <ac:picMkLst>
              <pc:docMk/>
              <pc:sldMasterMk cId="2952255867" sldId="2147483660"/>
              <pc:sldLayoutMk cId="310971661" sldId="2147483661"/>
              <ac:picMk id="28" creationId="{987681CB-5935-3028-0BAD-7CC6073D6726}"/>
            </ac:picMkLst>
          </pc:picChg>
          <pc:cxnChg chg="add del mod">
            <ac:chgData name="Mathias Girod" userId="f9b65fdd-594e-4e19-953b-0e0c84c3aa82" providerId="ADAL" clId="{44EDB48F-C24C-42D8-9C71-F9FDB4B3E0E8}" dt="2024-04-02T12:33:15.886" v="244" actId="478"/>
            <ac:cxnSpMkLst>
              <pc:docMk/>
              <pc:sldMasterMk cId="2952255867" sldId="2147483660"/>
              <pc:sldLayoutMk cId="310971661" sldId="2147483661"/>
              <ac:cxnSpMk id="8" creationId="{A4B9C0B9-A826-7385-1345-08D4BA17BCD2}"/>
            </ac:cxnSpMkLst>
          </pc:cxnChg>
          <pc:cxnChg chg="add del mod">
            <ac:chgData name="Mathias Girod" userId="f9b65fdd-594e-4e19-953b-0e0c84c3aa82" providerId="ADAL" clId="{44EDB48F-C24C-42D8-9C71-F9FDB4B3E0E8}" dt="2024-04-02T12:26:42.650" v="150" actId="478"/>
            <ac:cxnSpMkLst>
              <pc:docMk/>
              <pc:sldMasterMk cId="2952255867" sldId="2147483660"/>
              <pc:sldLayoutMk cId="310971661" sldId="2147483661"/>
              <ac:cxnSpMk id="12" creationId="{EAF3E68F-CFD1-77A4-DDA5-387B56B85432}"/>
            </ac:cxnSpMkLst>
          </pc:cxnChg>
        </pc:sldLayoutChg>
        <pc:sldLayoutChg chg="addSp delSp modSp mod">
          <pc:chgData name="Mathias Girod" userId="f9b65fdd-594e-4e19-953b-0e0c84c3aa82" providerId="ADAL" clId="{44EDB48F-C24C-42D8-9C71-F9FDB4B3E0E8}" dt="2024-04-02T12:33:12.708" v="243" actId="478"/>
          <pc:sldLayoutMkLst>
            <pc:docMk/>
            <pc:sldMasterMk cId="2952255867" sldId="2147483660"/>
            <pc:sldLayoutMk cId="1422371659" sldId="2147483662"/>
          </pc:sldLayoutMkLst>
          <pc:spChg chg="del">
            <ac:chgData name="Mathias Girod" userId="f9b65fdd-594e-4e19-953b-0e0c84c3aa82" providerId="ADAL" clId="{44EDB48F-C24C-42D8-9C71-F9FDB4B3E0E8}" dt="2024-04-02T12:23:10.320" v="114" actId="478"/>
            <ac:spMkLst>
              <pc:docMk/>
              <pc:sldMasterMk cId="2952255867" sldId="2147483660"/>
              <pc:sldLayoutMk cId="1422371659" sldId="2147483662"/>
              <ac:spMk id="2" creationId="{135AAB4C-CD06-8C0B-24F4-64B055586EE5}"/>
            </ac:spMkLst>
          </pc:spChg>
          <pc:spChg chg="del">
            <ac:chgData name="Mathias Girod" userId="f9b65fdd-594e-4e19-953b-0e0c84c3aa82" providerId="ADAL" clId="{44EDB48F-C24C-42D8-9C71-F9FDB4B3E0E8}" dt="2024-04-02T12:23:10.320" v="114" actId="478"/>
            <ac:spMkLst>
              <pc:docMk/>
              <pc:sldMasterMk cId="2952255867" sldId="2147483660"/>
              <pc:sldLayoutMk cId="1422371659" sldId="2147483662"/>
              <ac:spMk id="3" creationId="{2345FC58-7D84-A72F-7788-9E2074B09112}"/>
            </ac:spMkLst>
          </pc:spChg>
          <pc:spChg chg="del">
            <ac:chgData name="Mathias Girod" userId="f9b65fdd-594e-4e19-953b-0e0c84c3aa82" providerId="ADAL" clId="{44EDB48F-C24C-42D8-9C71-F9FDB4B3E0E8}" dt="2024-04-02T12:23:11.577" v="115" actId="478"/>
            <ac:spMkLst>
              <pc:docMk/>
              <pc:sldMasterMk cId="2952255867" sldId="2147483660"/>
              <pc:sldLayoutMk cId="1422371659" sldId="2147483662"/>
              <ac:spMk id="4" creationId="{BB56B2FB-1120-9CB4-6D73-C325172A5A47}"/>
            </ac:spMkLst>
          </pc:spChg>
          <pc:spChg chg="del">
            <ac:chgData name="Mathias Girod" userId="f9b65fdd-594e-4e19-953b-0e0c84c3aa82" providerId="ADAL" clId="{44EDB48F-C24C-42D8-9C71-F9FDB4B3E0E8}" dt="2024-04-02T12:23:10.320" v="114" actId="478"/>
            <ac:spMkLst>
              <pc:docMk/>
              <pc:sldMasterMk cId="2952255867" sldId="2147483660"/>
              <pc:sldLayoutMk cId="1422371659" sldId="2147483662"/>
              <ac:spMk id="5" creationId="{89124DF3-A12B-3B0C-788A-C60483978BAC}"/>
            </ac:spMkLst>
          </pc:spChg>
          <pc:spChg chg="del">
            <ac:chgData name="Mathias Girod" userId="f9b65fdd-594e-4e19-953b-0e0c84c3aa82" providerId="ADAL" clId="{44EDB48F-C24C-42D8-9C71-F9FDB4B3E0E8}" dt="2024-04-02T12:23:10.320" v="114" actId="478"/>
            <ac:spMkLst>
              <pc:docMk/>
              <pc:sldMasterMk cId="2952255867" sldId="2147483660"/>
              <pc:sldLayoutMk cId="1422371659" sldId="2147483662"/>
              <ac:spMk id="6" creationId="{252F87C8-12CE-66F7-C3A6-4EC36203F79A}"/>
            </ac:spMkLst>
          </pc:spChg>
          <pc:spChg chg="add mod">
            <ac:chgData name="Mathias Girod" userId="f9b65fdd-594e-4e19-953b-0e0c84c3aa82" providerId="ADAL" clId="{44EDB48F-C24C-42D8-9C71-F9FDB4B3E0E8}" dt="2024-04-02T12:23:28.961" v="117" actId="207"/>
            <ac:spMkLst>
              <pc:docMk/>
              <pc:sldMasterMk cId="2952255867" sldId="2147483660"/>
              <pc:sldLayoutMk cId="1422371659" sldId="2147483662"/>
              <ac:spMk id="7" creationId="{B61FC6E8-7C12-9EB5-932F-2806A8745126}"/>
            </ac:spMkLst>
          </pc:spChg>
          <pc:spChg chg="add mod">
            <ac:chgData name="Mathias Girod" userId="f9b65fdd-594e-4e19-953b-0e0c84c3aa82" providerId="ADAL" clId="{44EDB48F-C24C-42D8-9C71-F9FDB4B3E0E8}" dt="2024-04-02T12:29:09.874" v="203" actId="782"/>
            <ac:spMkLst>
              <pc:docMk/>
              <pc:sldMasterMk cId="2952255867" sldId="2147483660"/>
              <pc:sldLayoutMk cId="1422371659" sldId="2147483662"/>
              <ac:spMk id="10" creationId="{C852FA06-4E20-0ACD-262F-1B26B729C2F5}"/>
            </ac:spMkLst>
          </pc:spChg>
          <pc:picChg chg="add mod">
            <ac:chgData name="Mathias Girod" userId="f9b65fdd-594e-4e19-953b-0e0c84c3aa82" providerId="ADAL" clId="{44EDB48F-C24C-42D8-9C71-F9FDB4B3E0E8}" dt="2024-04-02T12:23:46.073" v="119"/>
            <ac:picMkLst>
              <pc:docMk/>
              <pc:sldMasterMk cId="2952255867" sldId="2147483660"/>
              <pc:sldLayoutMk cId="1422371659" sldId="2147483662"/>
              <ac:picMk id="8" creationId="{62207717-8751-E638-36F8-99D5276138E3}"/>
            </ac:picMkLst>
          </pc:picChg>
          <pc:picChg chg="add mod">
            <ac:chgData name="Mathias Girod" userId="f9b65fdd-594e-4e19-953b-0e0c84c3aa82" providerId="ADAL" clId="{44EDB48F-C24C-42D8-9C71-F9FDB4B3E0E8}" dt="2024-04-02T12:23:46.073" v="119"/>
            <ac:picMkLst>
              <pc:docMk/>
              <pc:sldMasterMk cId="2952255867" sldId="2147483660"/>
              <pc:sldLayoutMk cId="1422371659" sldId="2147483662"/>
              <ac:picMk id="9" creationId="{84027EF6-90BD-AA6D-8B6D-626EE024306A}"/>
            </ac:picMkLst>
          </pc:picChg>
          <pc:cxnChg chg="add del mod">
            <ac:chgData name="Mathias Girod" userId="f9b65fdd-594e-4e19-953b-0e0c84c3aa82" providerId="ADAL" clId="{44EDB48F-C24C-42D8-9C71-F9FDB4B3E0E8}" dt="2024-04-02T12:33:12.708" v="243" actId="478"/>
            <ac:cxnSpMkLst>
              <pc:docMk/>
              <pc:sldMasterMk cId="2952255867" sldId="2147483660"/>
              <pc:sldLayoutMk cId="1422371659" sldId="2147483662"/>
              <ac:cxnSpMk id="11" creationId="{DD9917EE-A9A0-3DDA-2D71-AE92A51627B2}"/>
            </ac:cxnSpMkLst>
          </pc:cxnChg>
        </pc:sldLayoutChg>
        <pc:sldLayoutChg chg="delSp new mod ord">
          <pc:chgData name="Mathias Girod" userId="f9b65fdd-594e-4e19-953b-0e0c84c3aa82" providerId="ADAL" clId="{44EDB48F-C24C-42D8-9C71-F9FDB4B3E0E8}" dt="2024-04-02T12:32:48.214" v="240" actId="6014"/>
          <pc:sldLayoutMkLst>
            <pc:docMk/>
            <pc:sldMasterMk cId="2952255867" sldId="2147483660"/>
            <pc:sldLayoutMk cId="215889221" sldId="2147483663"/>
          </pc:sldLayoutMkLst>
          <pc:spChg chg="del">
            <ac:chgData name="Mathias Girod" userId="f9b65fdd-594e-4e19-953b-0e0c84c3aa82" providerId="ADAL" clId="{44EDB48F-C24C-42D8-9C71-F9FDB4B3E0E8}" dt="2024-04-02T12:32:37.009" v="236" actId="478"/>
            <ac:spMkLst>
              <pc:docMk/>
              <pc:sldMasterMk cId="2952255867" sldId="2147483660"/>
              <pc:sldLayoutMk cId="215889221" sldId="2147483663"/>
              <ac:spMk id="2" creationId="{0267A4C7-CE0A-2CB8-6543-DA760E9FA205}"/>
            </ac:spMkLst>
          </pc:spChg>
          <pc:spChg chg="del">
            <ac:chgData name="Mathias Girod" userId="f9b65fdd-594e-4e19-953b-0e0c84c3aa82" providerId="ADAL" clId="{44EDB48F-C24C-42D8-9C71-F9FDB4B3E0E8}" dt="2024-04-02T12:32:38.335" v="237" actId="478"/>
            <ac:spMkLst>
              <pc:docMk/>
              <pc:sldMasterMk cId="2952255867" sldId="2147483660"/>
              <pc:sldLayoutMk cId="215889221" sldId="2147483663"/>
              <ac:spMk id="3" creationId="{4FAC0701-6D77-0F0A-FF43-EBE2B0E92012}"/>
            </ac:spMkLst>
          </pc:spChg>
          <pc:spChg chg="del">
            <ac:chgData name="Mathias Girod" userId="f9b65fdd-594e-4e19-953b-0e0c84c3aa82" providerId="ADAL" clId="{44EDB48F-C24C-42D8-9C71-F9FDB4B3E0E8}" dt="2024-04-02T12:32:39.636" v="238" actId="478"/>
            <ac:spMkLst>
              <pc:docMk/>
              <pc:sldMasterMk cId="2952255867" sldId="2147483660"/>
              <pc:sldLayoutMk cId="215889221" sldId="2147483663"/>
              <ac:spMk id="4" creationId="{4335186E-C09F-8BA6-D32C-D0A1347926E3}"/>
            </ac:spMkLst>
          </pc:spChg>
          <pc:spChg chg="del">
            <ac:chgData name="Mathias Girod" userId="f9b65fdd-594e-4e19-953b-0e0c84c3aa82" providerId="ADAL" clId="{44EDB48F-C24C-42D8-9C71-F9FDB4B3E0E8}" dt="2024-04-02T12:32:40.677" v="239" actId="478"/>
            <ac:spMkLst>
              <pc:docMk/>
              <pc:sldMasterMk cId="2952255867" sldId="2147483660"/>
              <pc:sldLayoutMk cId="215889221" sldId="2147483663"/>
              <ac:spMk id="5" creationId="{2124A80B-5F3F-2764-390F-0A4DFF144528}"/>
            </ac:spMkLst>
          </pc:spChg>
        </pc:sldLayoutChg>
      </pc:sldMasterChg>
      <pc:sldMasterChg chg="new del mod addSldLayout delSldLayout">
        <pc:chgData name="Mathias Girod" userId="f9b65fdd-594e-4e19-953b-0e0c84c3aa82" providerId="ADAL" clId="{44EDB48F-C24C-42D8-9C71-F9FDB4B3E0E8}" dt="2024-04-02T12:31:00.220" v="230" actId="6938"/>
        <pc:sldMasterMkLst>
          <pc:docMk/>
          <pc:sldMasterMk cId="1524974145" sldId="2147483663"/>
        </pc:sldMasterMkLst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4095087115" sldId="2147483664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673363060" sldId="2147483665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06727195" sldId="2147483666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256959896" sldId="2147483667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24161911" sldId="2147483668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1379768299" sldId="2147483669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351060104" sldId="2147483670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4017085082" sldId="2147483671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1065424758" sldId="2147483672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351504192" sldId="2147483673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938802186" sldId="2147483674"/>
          </pc:sldLayoutMkLst>
        </pc:sldLayoutChg>
      </pc:sldMasterChg>
    </pc:docChg>
  </pc:docChgLst>
  <pc:docChgLst>
    <pc:chgData name="Mathias Girod" userId="f9b65fdd-594e-4e19-953b-0e0c84c3aa82" providerId="ADAL" clId="{55E82C29-2960-4E48-A080-9AC43461C58E}"/>
    <pc:docChg chg="undo custSel delSld modSld">
      <pc:chgData name="Mathias Girod" userId="f9b65fdd-594e-4e19-953b-0e0c84c3aa82" providerId="ADAL" clId="{55E82C29-2960-4E48-A080-9AC43461C58E}" dt="2024-04-04T10:18:33.859" v="9" actId="207"/>
      <pc:docMkLst>
        <pc:docMk/>
      </pc:docMkLst>
      <pc:sldChg chg="del">
        <pc:chgData name="Mathias Girod" userId="f9b65fdd-594e-4e19-953b-0e0c84c3aa82" providerId="ADAL" clId="{55E82C29-2960-4E48-A080-9AC43461C58E}" dt="2024-04-04T10:17:52.779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55E82C29-2960-4E48-A080-9AC43461C58E}" dt="2024-04-04T10:17:54.163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55E82C29-2960-4E48-A080-9AC43461C58E}" dt="2024-04-04T10:17:53.469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55E82C29-2960-4E48-A080-9AC43461C58E}" dt="2024-04-04T10:17:54.885" v="3" actId="47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55E82C29-2960-4E48-A080-9AC43461C58E}" dt="2024-04-04T10:18:33.859" v="9" actId="207"/>
        <pc:sldMkLst>
          <pc:docMk/>
          <pc:sldMk cId="2956990771" sldId="315"/>
        </pc:sldMkLst>
        <pc:spChg chg="mod">
          <ac:chgData name="Mathias Girod" userId="f9b65fdd-594e-4e19-953b-0e0c84c3aa82" providerId="ADAL" clId="{55E82C29-2960-4E48-A080-9AC43461C58E}" dt="2024-04-04T10:18:33.859" v="9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55E82C29-2960-4E48-A080-9AC43461C58E}" dt="2024-04-04T10:18:33.859" v="9" actId="207"/>
          <ac:spMkLst>
            <pc:docMk/>
            <pc:sldMk cId="2956990771" sldId="315"/>
            <ac:spMk id="15" creationId="{C3E8C8DF-0545-7AAD-F946-0CA60EEAF35A}"/>
          </ac:spMkLst>
        </pc:spChg>
        <pc:spChg chg="del">
          <ac:chgData name="Mathias Girod" userId="f9b65fdd-594e-4e19-953b-0e0c84c3aa82" providerId="ADAL" clId="{55E82C29-2960-4E48-A080-9AC43461C58E}" dt="2024-04-04T10:17:57.347" v="4" actId="478"/>
          <ac:spMkLst>
            <pc:docMk/>
            <pc:sldMk cId="2956990771" sldId="315"/>
            <ac:spMk id="20" creationId="{4C326631-7823-652C-6A0A-559B462D6E55}"/>
          </ac:spMkLst>
        </pc:spChg>
        <pc:spChg chg="mod">
          <ac:chgData name="Mathias Girod" userId="f9b65fdd-594e-4e19-953b-0e0c84c3aa82" providerId="ADAL" clId="{55E82C29-2960-4E48-A080-9AC43461C58E}" dt="2024-04-04T10:18:33.859" v="9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55E82C29-2960-4E48-A080-9AC43461C58E}" dt="2024-04-04T10:18:33.859" v="9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55E82C29-2960-4E48-A080-9AC43461C58E}" dt="2024-04-04T10:18:33.859" v="9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55E82C29-2960-4E48-A080-9AC43461C58E}" dt="2024-04-04T10:18:33.859" v="9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55E82C29-2960-4E48-A080-9AC43461C58E}" dt="2024-04-04T10:18:33.859" v="9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55E82C29-2960-4E48-A080-9AC43461C58E}" dt="2024-04-04T10:18:33.859" v="9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55E82C29-2960-4E48-A080-9AC43461C58E}" dt="2024-04-04T10:18:33.859" v="9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55E82C29-2960-4E48-A080-9AC43461C58E}" dt="2024-04-04T10:18:33.859" v="9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55E82C29-2960-4E48-A080-9AC43461C58E}" dt="2024-04-04T10:18:33.859" v="9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55E82C29-2960-4E48-A080-9AC43461C58E}" dt="2024-04-04T10:18:33.859" v="9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">
          <ac:chgData name="Mathias Girod" userId="f9b65fdd-594e-4e19-953b-0e0c84c3aa82" providerId="ADAL" clId="{55E82C29-2960-4E48-A080-9AC43461C58E}" dt="2024-04-04T10:18:33.859" v="9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55E82C29-2960-4E48-A080-9AC43461C58E}" dt="2024-04-04T10:18:33.859" v="9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55E82C29-2960-4E48-A080-9AC43461C58E}" dt="2024-04-04T10:18:33.859" v="9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55E82C29-2960-4E48-A080-9AC43461C58E}" dt="2024-04-04T10:18:33.859" v="9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55E82C29-2960-4E48-A080-9AC43461C58E}" dt="2024-04-04T10:18:33.859" v="9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55E82C29-2960-4E48-A080-9AC43461C58E}" dt="2024-04-04T10:18:33.859" v="9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55E82C29-2960-4E48-A080-9AC43461C58E}" dt="2024-04-04T10:18:33.859" v="9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55E82C29-2960-4E48-A080-9AC43461C58E}" dt="2024-04-04T10:18:25.021" v="8" actId="14100"/>
          <ac:cxnSpMkLst>
            <pc:docMk/>
            <pc:sldMk cId="2956990771" sldId="315"/>
            <ac:cxnSpMk id="40" creationId="{9C1C01A6-B679-DFBB-742E-E4DDC58B2A68}"/>
          </ac:cxnSpMkLst>
        </pc:cxnChg>
      </pc:sld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  <pc:spChg chg="mod">
          <ac:chgData name="Mathias Girod" userId="f9b65fdd-594e-4e19-953b-0e0c84c3aa82" providerId="ADAL" clId="{2DBC0D44-0488-4D80-BF53-C3C6C38A9AF0}" dt="2024-04-02T09:13:33.516" v="2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2DBC0D44-0488-4D80-BF53-C3C6C38A9AF0}" dt="2024-04-02T09:13:29.376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2DBC0D44-0488-4D80-BF53-C3C6C38A9AF0}" dt="2024-04-02T09:13:48.699" v="4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2DBC0D44-0488-4D80-BF53-C3C6C38A9AF0}" dt="2024-04-02T09:17:07.720" v="24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2DBC0D44-0488-4D80-BF53-C3C6C38A9AF0}" dt="2024-04-02T09:19:30.092" v="4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9:32.872" v="4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9:36.817" v="4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9:42.661" v="4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9:18.459" v="44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9:13.580" v="43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9:39.536" v="4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2DBC0D44-0488-4D80-BF53-C3C6C38A9AF0}" dt="2024-04-02T09:19:45.701" v="5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2DBC0D44-0488-4D80-BF53-C3C6C38A9AF0}" dt="2024-04-02T09:18:38.520" v="38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2DBC0D44-0488-4D80-BF53-C3C6C38A9AF0}" dt="2024-04-02T09:19:04.876" v="4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  <pc:spChg chg="mod">
          <ac:chgData name="Mathias Girod" userId="f9b65fdd-594e-4e19-953b-0e0c84c3aa82" providerId="ADAL" clId="{2DBC0D44-0488-4D80-BF53-C3C6C38A9AF0}" dt="2024-04-02T09:17:12.961" v="25" actId="207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2DBC0D44-0488-4D80-BF53-C3C6C38A9AF0}" dt="2024-04-02T09:17:20.504" v="26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2DBC0D44-0488-4D80-BF53-C3C6C38A9AF0}" dt="2024-04-02T09:17:34.504" v="29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7:42.305" v="30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7:44.907" v="31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7:50.117" v="33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8:00.413" v="35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2DBC0D44-0488-4D80-BF53-C3C6C38A9AF0}" dt="2024-04-02T09:17:54.712" v="34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2DBC0D44-0488-4D80-BF53-C3C6C38A9AF0}" dt="2024-04-02T09:15:40.774" v="2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7:29.808" v="28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7:47.219" v="32" actId="207"/>
          <ac:spMkLst>
            <pc:docMk/>
            <pc:sldMk cId="307068053" sldId="260"/>
            <ac:spMk id="25" creationId="{B5C8D174-D498-99C0-A0BE-B56477106F65}"/>
          </ac:spMkLst>
        </pc:spChg>
        <pc:graphicFrameChg chg="modGraphic">
          <ac:chgData name="Mathias Girod" userId="f9b65fdd-594e-4e19-953b-0e0c84c3aa82" providerId="ADAL" clId="{2DBC0D44-0488-4D80-BF53-C3C6C38A9AF0}" dt="2024-04-02T09:18:20.463" v="36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2DBC0D44-0488-4D80-BF53-C3C6C38A9AF0}" dt="2024-04-02T09:20:06.523" v="52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1:16.728" v="64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1:18.855" v="65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19:58.632" v="51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2DBC0D44-0488-4D80-BF53-C3C6C38A9AF0}" dt="2024-04-02T09:21:24.612" v="66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1:28.127" v="67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1:37.970" v="69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1:33.799" v="68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1:12.814" v="63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2DBC0D44-0488-4D80-BF53-C3C6C38A9AF0}" dt="2024-04-02T09:21:05.104" v="6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2DBC0D44-0488-4D80-BF53-C3C6C38A9AF0}" dt="2024-04-02T09:20:57.507" v="60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0:32.126" v="53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0:42.595" v="56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0:36.665" v="54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0:45.652" v="57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0:53.501" v="59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0:49.329" v="58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0:39.664" v="5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2DBC0D44-0488-4D80-BF53-C3C6C38A9AF0}" dt="2024-04-02T09:22:46.635" v="70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2DBC0D44-0488-4D80-BF53-C3C6C38A9AF0}" dt="2024-04-02T09:22:58.102" v="74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2DBC0D44-0488-4D80-BF53-C3C6C38A9AF0}" dt="2024-04-02T09:23:28.563" v="78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2DBC0D44-0488-4D80-BF53-C3C6C38A9AF0}" dt="2024-04-02T09:23:30.774" v="79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23:33.500" v="80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3:36.806" v="81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3:42.648" v="83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2DBC0D44-0488-4D80-BF53-C3C6C38A9AF0}" dt="2024-04-02T09:23:39.635" v="82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2DBC0D44-0488-4D80-BF53-C3C6C38A9AF0}" dt="2024-04-02T09:23:25.679" v="77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2DBC0D44-0488-4D80-BF53-C3C6C38A9AF0}" dt="2024-04-02T09:24:23.020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2DBC0D44-0488-4D80-BF53-C3C6C38A9AF0}" dt="2024-04-02T09:24:17.032" v="91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3:50.932" v="8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4:00.251" v="8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3:53.906" v="8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4:03.782" v="8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4:11.272" v="9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4:08.092" v="8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3:56.767" v="8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53CB8EDA-D209-44F1-8A6B-E5EC1F888B45}"/>
    <pc:docChg chg="modSld">
      <pc:chgData name="Patricia Pochelon" userId="e248fb85-fe14-4582-ac4d-6af8b2381b69" providerId="ADAL" clId="{53CB8EDA-D209-44F1-8A6B-E5EC1F888B45}" dt="2024-04-03T12:45:08.825" v="1" actId="1076"/>
      <pc:docMkLst>
        <pc:docMk/>
      </pc:docMkLst>
      <pc:sldChg chg="modSp mod">
        <pc:chgData name="Patricia Pochelon" userId="e248fb85-fe14-4582-ac4d-6af8b2381b69" providerId="ADAL" clId="{53CB8EDA-D209-44F1-8A6B-E5EC1F888B45}" dt="2024-04-03T12:45:08.825" v="1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53CB8EDA-D209-44F1-8A6B-E5EC1F888B45}" dt="2024-04-03T12:45:08.825" v="1" actId="1076"/>
          <ac:spMkLst>
            <pc:docMk/>
            <pc:sldMk cId="307068053" sldId="260"/>
            <ac:spMk id="5" creationId="{10F3CC16-1128-730D-DD1B-8D3C13E19ED1}"/>
          </ac:spMkLst>
        </pc:spChg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9CA7A-A35C-41BF-BA68-8C05A8AED3C6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857250"/>
            <a:ext cx="3603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F0C78-2772-44FA-A032-C4C520D72BA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37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21DFD-A95A-5DB8-8FD6-EA3DC70DA54D}"/>
              </a:ext>
            </a:extLst>
          </p:cNvPr>
          <p:cNvSpPr/>
          <p:nvPr userDrawn="1"/>
        </p:nvSpPr>
        <p:spPr>
          <a:xfrm>
            <a:off x="0" y="0"/>
            <a:ext cx="13570435" cy="32399288"/>
          </a:xfrm>
          <a:prstGeom prst="rect">
            <a:avLst/>
          </a:prstGeom>
          <a:solidFill>
            <a:srgbClr val="5085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35FF6-51CB-D74B-C68D-48ED9B55D1BB}"/>
              </a:ext>
            </a:extLst>
          </p:cNvPr>
          <p:cNvSpPr/>
          <p:nvPr userDrawn="1"/>
        </p:nvSpPr>
        <p:spPr>
          <a:xfrm>
            <a:off x="13320447" y="-44371"/>
            <a:ext cx="391220" cy="32443659"/>
          </a:xfrm>
          <a:prstGeom prst="rect">
            <a:avLst/>
          </a:prstGeom>
          <a:solidFill>
            <a:srgbClr val="345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2" descr="A close-up of a logo&#10;&#10;Description automatically generated">
            <a:extLst>
              <a:ext uri="{FF2B5EF4-FFF2-40B4-BE49-F238E27FC236}">
                <a16:creationId xmlns:a16="http://schemas.microsoft.com/office/drawing/2014/main" id="{E58A9925-2C53-6D89-2DAE-A2AF2943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3" y="666896"/>
            <a:ext cx="7890328" cy="2380609"/>
          </a:xfrm>
          <a:prstGeom prst="rect">
            <a:avLst/>
          </a:prstGeom>
        </p:spPr>
      </p:pic>
      <p:pic>
        <p:nvPicPr>
          <p:cNvPr id="5" name="Picture 3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17490118-6813-2A9E-31C5-FA1EE465A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" y="366580"/>
            <a:ext cx="4441824" cy="3029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EADD6-247D-2A12-2A1C-348110407ABF}"/>
              </a:ext>
            </a:extLst>
          </p:cNvPr>
          <p:cNvSpPr/>
          <p:nvPr userDrawn="1"/>
        </p:nvSpPr>
        <p:spPr>
          <a:xfrm>
            <a:off x="48657100" y="0"/>
            <a:ext cx="1800000" cy="324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FD974D0-31C5-0348-E755-513FC601F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8" y="5327651"/>
            <a:ext cx="11052175" cy="15186714"/>
          </a:xfrm>
        </p:spPr>
        <p:txBody>
          <a:bodyPr>
            <a:normAutofit/>
          </a:bodyPr>
          <a:lstStyle>
            <a:lvl1pPr marL="0" indent="0">
              <a:buNone/>
              <a:defRPr sz="10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Insert Key Take Home Message Here And / Or Main Figure /  Diagram</a:t>
            </a:r>
          </a:p>
          <a:p>
            <a:pPr lvl="0"/>
            <a:endParaRPr lang="en-GB"/>
          </a:p>
          <a:p>
            <a:pPr lvl="0"/>
            <a:r>
              <a:rPr lang="en-GB"/>
              <a:t>(Size 80-100)</a:t>
            </a:r>
            <a:endParaRPr lang="en-CH"/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2B22AB13-6F8D-3468-35AE-C3BB1FEF9E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588" y="21150263"/>
            <a:ext cx="11052175" cy="592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CH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23EB5B3-493E-0B2C-5217-624BE528C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958" y="29417962"/>
            <a:ext cx="9899650" cy="13128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Contact Information</a:t>
            </a:r>
            <a:endParaRPr lang="en-CH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AE667398-5A6B-4F39-1858-4CD37AFB1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958" y="30490113"/>
            <a:ext cx="9899788" cy="182893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E.g. : Presenting author name : email@uni.com</a:t>
            </a:r>
          </a:p>
          <a:p>
            <a:pPr lvl="0"/>
            <a:r>
              <a:rPr lang="en-GB"/>
              <a:t>Just highlight this text and replace it with your own text</a:t>
            </a:r>
            <a:endParaRPr lang="en-CH"/>
          </a:p>
        </p:txBody>
      </p:sp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1899FBCC-92D3-7DD8-A7CF-F2A7A76670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187554" y="173687"/>
            <a:ext cx="5220000" cy="322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Add your logos here</a:t>
            </a:r>
            <a:endParaRPr lang="en-CH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2AE3B49-A9EE-BE33-A3EF-CCCF0F00AC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82953" y="2374662"/>
            <a:ext cx="26682700" cy="7288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Authors, First name initial, Surname, presenting author(s) underlined, Affiliation1 numbered in superscript</a:t>
            </a:r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02F1189A-976B-1015-CBC6-BEF4FFA25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0070" y="474500"/>
            <a:ext cx="25566835" cy="1900162"/>
          </a:xfrm>
        </p:spPr>
        <p:txBody>
          <a:bodyPr>
            <a:normAutofit/>
          </a:bodyPr>
          <a:lstStyle>
            <a:lvl1pPr>
              <a:defRPr sz="10000">
                <a:solidFill>
                  <a:srgbClr val="50854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Poster Title Goes Here (size 80-100)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1FC6E8-7C12-9EB5-932F-2806A8745126}"/>
              </a:ext>
            </a:extLst>
          </p:cNvPr>
          <p:cNvSpPr/>
          <p:nvPr userDrawn="1"/>
        </p:nvSpPr>
        <p:spPr>
          <a:xfrm>
            <a:off x="0" y="0"/>
            <a:ext cx="50457100" cy="6352023"/>
          </a:xfrm>
          <a:prstGeom prst="rect">
            <a:avLst/>
          </a:prstGeom>
          <a:solidFill>
            <a:srgbClr val="50854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2207717-8751-E638-36F8-99D527613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74" y="4290760"/>
            <a:ext cx="6095459" cy="1839075"/>
          </a:xfrm>
          <a:prstGeom prst="rect">
            <a:avLst/>
          </a:prstGeom>
        </p:spPr>
      </p:pic>
      <p:pic>
        <p:nvPicPr>
          <p:cNvPr id="9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84027EF6-90BD-AA6D-8B6D-626EE0243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393983"/>
            <a:ext cx="4775595" cy="3256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52FA06-4E20-0ACD-262F-1B26B729C2F5}"/>
              </a:ext>
            </a:extLst>
          </p:cNvPr>
          <p:cNvSpPr/>
          <p:nvPr userDrawn="1"/>
        </p:nvSpPr>
        <p:spPr>
          <a:xfrm>
            <a:off x="0" y="30599288"/>
            <a:ext cx="50400000" cy="18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rgbClr val="50854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34572B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28181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8984056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rgbClr val="508541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rgbClr val="508541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163952" y="29121310"/>
            <a:ext cx="12293148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rgbClr val="508541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710180" y="29166460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rgbClr val="508541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rgbClr val="508541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4" y="205623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50854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rgbClr val="508541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17053" y="22000547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 algn="l">
          <a:defRPr sz="3600" b="1" dirty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purl.org/dc/elements/1.1/"/>
    <ds:schemaRef ds:uri="http://schemas.microsoft.com/office/2006/metadata/properties"/>
    <ds:schemaRef ds:uri="521b6ead-e5be-4d3b-9860-b6e03b66e706"/>
    <ds:schemaRef ds:uri="http://www.w3.org/XML/1998/namespace"/>
    <ds:schemaRef ds:uri="http://purl.org/dc/dcmitype/"/>
    <ds:schemaRef ds:uri="3eedaddb-5fc5-4aa6-949a-49b49a2899ba"/>
    <ds:schemaRef ds:uri="e7e64743-84de-4dc1-8f84-814f03f9b72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8282bc9-d012-4bc8-a553-87c6a942cc89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779</Words>
  <Application>Microsoft Office PowerPoint</Application>
  <PresentationFormat>Personnalisé</PresentationFormat>
  <Paragraphs>50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1</cp:revision>
  <dcterms:created xsi:type="dcterms:W3CDTF">2023-08-15T14:19:39Z</dcterms:created>
  <dcterms:modified xsi:type="dcterms:W3CDTF">2024-04-04T10:18:44Z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