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15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9586"/>
    <a:srgbClr val="312F57"/>
    <a:srgbClr val="40E0D0"/>
    <a:srgbClr val="3A235F"/>
    <a:srgbClr val="508541"/>
    <a:srgbClr val="FFBF3F"/>
    <a:srgbClr val="826B6A"/>
    <a:srgbClr val="DB0B5B"/>
    <a:srgbClr val="004B8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D4036B-944E-428C-B940-D5A074C8E354}" v="5" dt="2024-04-04T10:15:28.832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2" d="100"/>
          <a:sy n="22" d="100"/>
        </p:scale>
        <p:origin x="1272" y="108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as Girod" userId="f9b65fdd-594e-4e19-953b-0e0c84c3aa82" providerId="ADAL" clId="{2DBC0D44-0488-4D80-BF53-C3C6C38A9AF0}"/>
    <pc:docChg chg="custSel modSld">
      <pc:chgData name="Mathias Girod" userId="f9b65fdd-594e-4e19-953b-0e0c84c3aa82" providerId="ADAL" clId="{2DBC0D44-0488-4D80-BF53-C3C6C38A9AF0}" dt="2024-04-02T09:24:23.020" v="93" actId="207"/>
      <pc:docMkLst>
        <pc:docMk/>
      </pc:docMkLst>
      <pc:sldChg chg="modSp mod">
        <pc:chgData name="Mathias Girod" userId="f9b65fdd-594e-4e19-953b-0e0c84c3aa82" providerId="ADAL" clId="{2DBC0D44-0488-4D80-BF53-C3C6C38A9AF0}" dt="2024-04-02T09:13:48.699" v="4" actId="207"/>
        <pc:sldMkLst>
          <pc:docMk/>
          <pc:sldMk cId="2456145969" sldId="257"/>
        </pc:sldMkLst>
        <pc:spChg chg="mod">
          <ac:chgData name="Mathias Girod" userId="f9b65fdd-594e-4e19-953b-0e0c84c3aa82" providerId="ADAL" clId="{2DBC0D44-0488-4D80-BF53-C3C6C38A9AF0}" dt="2024-04-02T09:13:33.516" v="2" actId="20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Mathias Girod" userId="f9b65fdd-594e-4e19-953b-0e0c84c3aa82" providerId="ADAL" clId="{2DBC0D44-0488-4D80-BF53-C3C6C38A9AF0}" dt="2024-04-02T09:13:29.376" v="1" actId="207"/>
          <ac:spMkLst>
            <pc:docMk/>
            <pc:sldMk cId="2456145969" sldId="257"/>
            <ac:spMk id="93" creationId="{8745F8EB-BFDA-AB7D-AAF0-3548AA2A34A3}"/>
          </ac:spMkLst>
        </pc:spChg>
        <pc:graphicFrameChg chg="modGraphic">
          <ac:chgData name="Mathias Girod" userId="f9b65fdd-594e-4e19-953b-0e0c84c3aa82" providerId="ADAL" clId="{2DBC0D44-0488-4D80-BF53-C3C6C38A9AF0}" dt="2024-04-02T09:13:48.699" v="4" actId="207"/>
          <ac:graphicFrameMkLst>
            <pc:docMk/>
            <pc:sldMk cId="2456145969" sldId="257"/>
            <ac:graphicFrameMk id="92" creationId="{EAA8E100-3B73-A701-A457-034801A4FFA1}"/>
          </ac:graphicFrameMkLst>
        </pc:graphicFrameChg>
      </pc:sldChg>
      <pc:sldChg chg="modSp mod">
        <pc:chgData name="Mathias Girod" userId="f9b65fdd-594e-4e19-953b-0e0c84c3aa82" providerId="ADAL" clId="{2DBC0D44-0488-4D80-BF53-C3C6C38A9AF0}" dt="2024-04-02T09:19:45.701" v="50" actId="207"/>
        <pc:sldMkLst>
          <pc:docMk/>
          <pc:sldMk cId="1681128283" sldId="258"/>
        </pc:sldMkLst>
        <pc:spChg chg="mod">
          <ac:chgData name="Mathias Girod" userId="f9b65fdd-594e-4e19-953b-0e0c84c3aa82" providerId="ADAL" clId="{2DBC0D44-0488-4D80-BF53-C3C6C38A9AF0}" dt="2024-04-02T09:18:54.626" v="40" actId="207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Mathias Girod" userId="f9b65fdd-594e-4e19-953b-0e0c84c3aa82" providerId="ADAL" clId="{2DBC0D44-0488-4D80-BF53-C3C6C38A9AF0}" dt="2024-04-02T09:17:07.720" v="24" actId="207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2DBC0D44-0488-4D80-BF53-C3C6C38A9AF0}" dt="2024-04-02T09:19:30.092" v="45" actId="207"/>
          <ac:spMkLst>
            <pc:docMk/>
            <pc:sldMk cId="1681128283" sldId="258"/>
            <ac:spMk id="6" creationId="{494970B5-E454-E5A1-4D50-11509E5DD563}"/>
          </ac:spMkLst>
        </pc:spChg>
        <pc:spChg chg="mod">
          <ac:chgData name="Mathias Girod" userId="f9b65fdd-594e-4e19-953b-0e0c84c3aa82" providerId="ADAL" clId="{2DBC0D44-0488-4D80-BF53-C3C6C38A9AF0}" dt="2024-04-02T09:19:32.872" v="46" actId="207"/>
          <ac:spMkLst>
            <pc:docMk/>
            <pc:sldMk cId="1681128283" sldId="258"/>
            <ac:spMk id="8" creationId="{70694A4A-A813-6E31-4C2B-F62D735EBD16}"/>
          </ac:spMkLst>
        </pc:spChg>
        <pc:spChg chg="mod">
          <ac:chgData name="Mathias Girod" userId="f9b65fdd-594e-4e19-953b-0e0c84c3aa82" providerId="ADAL" clId="{2DBC0D44-0488-4D80-BF53-C3C6C38A9AF0}" dt="2024-04-02T09:19:36.817" v="47" actId="207"/>
          <ac:spMkLst>
            <pc:docMk/>
            <pc:sldMk cId="1681128283" sldId="258"/>
            <ac:spMk id="9" creationId="{9ACF1F74-5053-374F-6854-91C35585739E}"/>
          </ac:spMkLst>
        </pc:spChg>
        <pc:spChg chg="mod">
          <ac:chgData name="Mathias Girod" userId="f9b65fdd-594e-4e19-953b-0e0c84c3aa82" providerId="ADAL" clId="{2DBC0D44-0488-4D80-BF53-C3C6C38A9AF0}" dt="2024-04-02T09:19:42.661" v="49" actId="207"/>
          <ac:spMkLst>
            <pc:docMk/>
            <pc:sldMk cId="1681128283" sldId="258"/>
            <ac:spMk id="12" creationId="{CE278BDD-3534-DBA0-76D0-C7D45A2C3614}"/>
          </ac:spMkLst>
        </pc:spChg>
        <pc:spChg chg="mod">
          <ac:chgData name="Mathias Girod" userId="f9b65fdd-594e-4e19-953b-0e0c84c3aa82" providerId="ADAL" clId="{2DBC0D44-0488-4D80-BF53-C3C6C38A9AF0}" dt="2024-04-02T09:19:18.459" v="44" actId="207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Mathias Girod" userId="f9b65fdd-594e-4e19-953b-0e0c84c3aa82" providerId="ADAL" clId="{2DBC0D44-0488-4D80-BF53-C3C6C38A9AF0}" dt="2024-04-02T09:19:13.580" v="43" actId="207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Mathias Girod" userId="f9b65fdd-594e-4e19-953b-0e0c84c3aa82" providerId="ADAL" clId="{2DBC0D44-0488-4D80-BF53-C3C6C38A9AF0}" dt="2024-04-02T09:19:39.536" v="48" actId="207"/>
          <ac:spMkLst>
            <pc:docMk/>
            <pc:sldMk cId="1681128283" sldId="258"/>
            <ac:spMk id="25" creationId="{B5C8D174-D498-99C0-A0BE-B56477106F65}"/>
          </ac:spMkLst>
        </pc:spChg>
        <pc:spChg chg="mod">
          <ac:chgData name="Mathias Girod" userId="f9b65fdd-594e-4e19-953b-0e0c84c3aa82" providerId="ADAL" clId="{2DBC0D44-0488-4D80-BF53-C3C6C38A9AF0}" dt="2024-04-02T09:19:45.701" v="50" actId="207"/>
          <ac:spMkLst>
            <pc:docMk/>
            <pc:sldMk cId="1681128283" sldId="258"/>
            <ac:spMk id="27" creationId="{478A715D-A5E6-E8AD-5874-022032FC41E6}"/>
          </ac:spMkLst>
        </pc:spChg>
        <pc:spChg chg="mod">
          <ac:chgData name="Mathias Girod" userId="f9b65fdd-594e-4e19-953b-0e0c84c3aa82" providerId="ADAL" clId="{2DBC0D44-0488-4D80-BF53-C3C6C38A9AF0}" dt="2024-04-02T09:18:47.729" v="39" actId="207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Mathias Girod" userId="f9b65fdd-594e-4e19-953b-0e0c84c3aa82" providerId="ADAL" clId="{2DBC0D44-0488-4D80-BF53-C3C6C38A9AF0}" dt="2024-04-02T09:18:47.729" v="39" actId="207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Mathias Girod" userId="f9b65fdd-594e-4e19-953b-0e0c84c3aa82" providerId="ADAL" clId="{2DBC0D44-0488-4D80-BF53-C3C6C38A9AF0}" dt="2024-04-02T09:18:54.626" v="40" actId="207"/>
          <ac:spMkLst>
            <pc:docMk/>
            <pc:sldMk cId="1681128283" sldId="258"/>
            <ac:spMk id="45" creationId="{B701041F-D46C-97D3-9171-A734712C60D3}"/>
          </ac:spMkLst>
        </pc:spChg>
        <pc:spChg chg="mod">
          <ac:chgData name="Mathias Girod" userId="f9b65fdd-594e-4e19-953b-0e0c84c3aa82" providerId="ADAL" clId="{2DBC0D44-0488-4D80-BF53-C3C6C38A9AF0}" dt="2024-04-02T09:18:38.520" v="38" actId="207"/>
          <ac:spMkLst>
            <pc:docMk/>
            <pc:sldMk cId="1681128283" sldId="258"/>
            <ac:spMk id="55" creationId="{82C31730-46DB-3FDB-05F9-0BB06CEFE0DB}"/>
          </ac:spMkLst>
        </pc:spChg>
        <pc:graphicFrameChg chg="modGraphic">
          <ac:chgData name="Mathias Girod" userId="f9b65fdd-594e-4e19-953b-0e0c84c3aa82" providerId="ADAL" clId="{2DBC0D44-0488-4D80-BF53-C3C6C38A9AF0}" dt="2024-04-02T09:19:04.876" v="42" actId="207"/>
          <ac:graphicFrameMkLst>
            <pc:docMk/>
            <pc:sldMk cId="1681128283" sldId="258"/>
            <ac:graphicFrameMk id="53" creationId="{982F68AE-D4B9-95D0-22E0-35F4D4C8492C}"/>
          </ac:graphicFrameMkLst>
        </pc:graphicFrameChg>
      </pc:sldChg>
      <pc:sldChg chg="modSp mod">
        <pc:chgData name="Mathias Girod" userId="f9b65fdd-594e-4e19-953b-0e0c84c3aa82" providerId="ADAL" clId="{2DBC0D44-0488-4D80-BF53-C3C6C38A9AF0}" dt="2024-04-02T09:18:20.463" v="36" actId="207"/>
        <pc:sldMkLst>
          <pc:docMk/>
          <pc:sldMk cId="307068053" sldId="260"/>
        </pc:sldMkLst>
        <pc:spChg chg="mod">
          <ac:chgData name="Mathias Girod" userId="f9b65fdd-594e-4e19-953b-0e0c84c3aa82" providerId="ADAL" clId="{2DBC0D44-0488-4D80-BF53-C3C6C38A9AF0}" dt="2024-04-02T09:17:12.961" v="25" actId="207"/>
          <ac:spMkLst>
            <pc:docMk/>
            <pc:sldMk cId="307068053" sldId="260"/>
            <ac:spMk id="2" creationId="{033B4C60-CBCF-8987-6306-24F0372555E3}"/>
          </ac:spMkLst>
        </pc:spChg>
        <pc:spChg chg="mod">
          <ac:chgData name="Mathias Girod" userId="f9b65fdd-594e-4e19-953b-0e0c84c3aa82" providerId="ADAL" clId="{2DBC0D44-0488-4D80-BF53-C3C6C38A9AF0}" dt="2024-04-02T09:17:20.504" v="26" actId="207"/>
          <ac:spMkLst>
            <pc:docMk/>
            <pc:sldMk cId="307068053" sldId="260"/>
            <ac:spMk id="4" creationId="{95C50B2A-7F23-521B-9F0D-B3FA3248B475}"/>
          </ac:spMkLst>
        </pc:spChg>
        <pc:spChg chg="mod">
          <ac:chgData name="Mathias Girod" userId="f9b65fdd-594e-4e19-953b-0e0c84c3aa82" providerId="ADAL" clId="{2DBC0D44-0488-4D80-BF53-C3C6C38A9AF0}" dt="2024-04-02T09:17:34.504" v="29" actId="207"/>
          <ac:spMkLst>
            <pc:docMk/>
            <pc:sldMk cId="307068053" sldId="260"/>
            <ac:spMk id="6" creationId="{494970B5-E454-E5A1-4D50-11509E5DD563}"/>
          </ac:spMkLst>
        </pc:spChg>
        <pc:spChg chg="mod">
          <ac:chgData name="Mathias Girod" userId="f9b65fdd-594e-4e19-953b-0e0c84c3aa82" providerId="ADAL" clId="{2DBC0D44-0488-4D80-BF53-C3C6C38A9AF0}" dt="2024-04-02T09:17:42.305" v="30" actId="207"/>
          <ac:spMkLst>
            <pc:docMk/>
            <pc:sldMk cId="307068053" sldId="260"/>
            <ac:spMk id="8" creationId="{70694A4A-A813-6E31-4C2B-F62D735EBD16}"/>
          </ac:spMkLst>
        </pc:spChg>
        <pc:spChg chg="mod">
          <ac:chgData name="Mathias Girod" userId="f9b65fdd-594e-4e19-953b-0e0c84c3aa82" providerId="ADAL" clId="{2DBC0D44-0488-4D80-BF53-C3C6C38A9AF0}" dt="2024-04-02T09:17:44.907" v="31" actId="207"/>
          <ac:spMkLst>
            <pc:docMk/>
            <pc:sldMk cId="307068053" sldId="260"/>
            <ac:spMk id="9" creationId="{9ACF1F74-5053-374F-6854-91C35585739E}"/>
          </ac:spMkLst>
        </pc:spChg>
        <pc:spChg chg="mod">
          <ac:chgData name="Mathias Girod" userId="f9b65fdd-594e-4e19-953b-0e0c84c3aa82" providerId="ADAL" clId="{2DBC0D44-0488-4D80-BF53-C3C6C38A9AF0}" dt="2024-04-02T09:17:50.117" v="33" actId="207"/>
          <ac:spMkLst>
            <pc:docMk/>
            <pc:sldMk cId="307068053" sldId="260"/>
            <ac:spMk id="12" creationId="{CE278BDD-3534-DBA0-76D0-C7D45A2C3614}"/>
          </ac:spMkLst>
        </pc:spChg>
        <pc:spChg chg="mod">
          <ac:chgData name="Mathias Girod" userId="f9b65fdd-594e-4e19-953b-0e0c84c3aa82" providerId="ADAL" clId="{2DBC0D44-0488-4D80-BF53-C3C6C38A9AF0}" dt="2024-04-02T09:18:00.413" v="35" actId="207"/>
          <ac:spMkLst>
            <pc:docMk/>
            <pc:sldMk cId="307068053" sldId="260"/>
            <ac:spMk id="14" creationId="{B69DB385-E851-A1F8-F6A1-2516A8659184}"/>
          </ac:spMkLst>
        </pc:spChg>
        <pc:spChg chg="mod">
          <ac:chgData name="Mathias Girod" userId="f9b65fdd-594e-4e19-953b-0e0c84c3aa82" providerId="ADAL" clId="{2DBC0D44-0488-4D80-BF53-C3C6C38A9AF0}" dt="2024-04-02T09:17:54.712" v="34" actId="207"/>
          <ac:spMkLst>
            <pc:docMk/>
            <pc:sldMk cId="307068053" sldId="260"/>
            <ac:spMk id="16" creationId="{0EB1C0E0-E754-ABF7-6D16-8857BEF62754}"/>
          </ac:spMkLst>
        </pc:spChg>
        <pc:spChg chg="mod">
          <ac:chgData name="Mathias Girod" userId="f9b65fdd-594e-4e19-953b-0e0c84c3aa82" providerId="ADAL" clId="{2DBC0D44-0488-4D80-BF53-C3C6C38A9AF0}" dt="2024-04-02T09:15:40.774" v="21" actId="20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Mathias Girod" userId="f9b65fdd-594e-4e19-953b-0e0c84c3aa82" providerId="ADAL" clId="{2DBC0D44-0488-4D80-BF53-C3C6C38A9AF0}" dt="2024-04-02T09:17:29.808" v="28" actId="207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Mathias Girod" userId="f9b65fdd-594e-4e19-953b-0e0c84c3aa82" providerId="ADAL" clId="{2DBC0D44-0488-4D80-BF53-C3C6C38A9AF0}" dt="2024-04-02T09:17:47.219" v="32" actId="207"/>
          <ac:spMkLst>
            <pc:docMk/>
            <pc:sldMk cId="307068053" sldId="260"/>
            <ac:spMk id="25" creationId="{B5C8D174-D498-99C0-A0BE-B56477106F65}"/>
          </ac:spMkLst>
        </pc:spChg>
        <pc:graphicFrameChg chg="modGraphic">
          <ac:chgData name="Mathias Girod" userId="f9b65fdd-594e-4e19-953b-0e0c84c3aa82" providerId="ADAL" clId="{2DBC0D44-0488-4D80-BF53-C3C6C38A9AF0}" dt="2024-04-02T09:18:20.463" v="36" actId="207"/>
          <ac:graphicFrameMkLst>
            <pc:docMk/>
            <pc:sldMk cId="307068053" sldId="260"/>
            <ac:graphicFrameMk id="50" creationId="{F83A406E-9D8C-81B1-41FA-94CC055B6AD6}"/>
          </ac:graphicFrameMkLst>
        </pc:graphicFrameChg>
      </pc:sldChg>
      <pc:sldChg chg="modSp mod">
        <pc:chgData name="Mathias Girod" userId="f9b65fdd-594e-4e19-953b-0e0c84c3aa82" providerId="ADAL" clId="{2DBC0D44-0488-4D80-BF53-C3C6C38A9AF0}" dt="2024-04-02T09:21:37.970" v="69" actId="207"/>
        <pc:sldMkLst>
          <pc:docMk/>
          <pc:sldMk cId="476461567" sldId="314"/>
        </pc:sldMkLst>
        <pc:spChg chg="mod">
          <ac:chgData name="Mathias Girod" userId="f9b65fdd-594e-4e19-953b-0e0c84c3aa82" providerId="ADAL" clId="{2DBC0D44-0488-4D80-BF53-C3C6C38A9AF0}" dt="2024-04-02T09:20:06.523" v="52" actId="207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Mathias Girod" userId="f9b65fdd-594e-4e19-953b-0e0c84c3aa82" providerId="ADAL" clId="{2DBC0D44-0488-4D80-BF53-C3C6C38A9AF0}" dt="2024-04-02T09:21:16.728" v="64" actId="207"/>
          <ac:spMkLst>
            <pc:docMk/>
            <pc:sldMk cId="476461567" sldId="314"/>
            <ac:spMk id="18" creationId="{4231F4A2-0C90-DB76-EBEE-990CA9CCD51D}"/>
          </ac:spMkLst>
        </pc:spChg>
        <pc:spChg chg="mod">
          <ac:chgData name="Mathias Girod" userId="f9b65fdd-594e-4e19-953b-0e0c84c3aa82" providerId="ADAL" clId="{2DBC0D44-0488-4D80-BF53-C3C6C38A9AF0}" dt="2024-04-02T09:21:18.855" v="65" actId="207"/>
          <ac:spMkLst>
            <pc:docMk/>
            <pc:sldMk cId="476461567" sldId="314"/>
            <ac:spMk id="33" creationId="{C03BEC83-0B51-DA3E-9FA5-89DB49EDF2F0}"/>
          </ac:spMkLst>
        </pc:spChg>
        <pc:spChg chg="mod">
          <ac:chgData name="Mathias Girod" userId="f9b65fdd-594e-4e19-953b-0e0c84c3aa82" providerId="ADAL" clId="{2DBC0D44-0488-4D80-BF53-C3C6C38A9AF0}" dt="2024-04-02T09:19:58.632" v="51" actId="207"/>
          <ac:spMkLst>
            <pc:docMk/>
            <pc:sldMk cId="476461567" sldId="314"/>
            <ac:spMk id="34" creationId="{FF61323E-31C9-B7D4-E80E-A7A65A0D393A}"/>
          </ac:spMkLst>
        </pc:spChg>
        <pc:spChg chg="mod">
          <ac:chgData name="Mathias Girod" userId="f9b65fdd-594e-4e19-953b-0e0c84c3aa82" providerId="ADAL" clId="{2DBC0D44-0488-4D80-BF53-C3C6C38A9AF0}" dt="2024-04-02T09:21:24.612" v="66" actId="207"/>
          <ac:spMkLst>
            <pc:docMk/>
            <pc:sldMk cId="476461567" sldId="314"/>
            <ac:spMk id="36" creationId="{39392F98-B408-8072-9FDF-23DEF211A4A6}"/>
          </ac:spMkLst>
        </pc:spChg>
        <pc:spChg chg="mod">
          <ac:chgData name="Mathias Girod" userId="f9b65fdd-594e-4e19-953b-0e0c84c3aa82" providerId="ADAL" clId="{2DBC0D44-0488-4D80-BF53-C3C6C38A9AF0}" dt="2024-04-02T09:21:28.127" v="67" actId="207"/>
          <ac:spMkLst>
            <pc:docMk/>
            <pc:sldMk cId="476461567" sldId="314"/>
            <ac:spMk id="44" creationId="{CBBAA593-20F7-45B7-13EE-B1BF21EED2C2}"/>
          </ac:spMkLst>
        </pc:spChg>
        <pc:spChg chg="mod">
          <ac:chgData name="Mathias Girod" userId="f9b65fdd-594e-4e19-953b-0e0c84c3aa82" providerId="ADAL" clId="{2DBC0D44-0488-4D80-BF53-C3C6C38A9AF0}" dt="2024-04-02T09:21:37.970" v="69" actId="207"/>
          <ac:spMkLst>
            <pc:docMk/>
            <pc:sldMk cId="476461567" sldId="314"/>
            <ac:spMk id="51" creationId="{D5859A61-B9A0-A29B-096C-B352D77CA53A}"/>
          </ac:spMkLst>
        </pc:spChg>
        <pc:spChg chg="mod">
          <ac:chgData name="Mathias Girod" userId="f9b65fdd-594e-4e19-953b-0e0c84c3aa82" providerId="ADAL" clId="{2DBC0D44-0488-4D80-BF53-C3C6C38A9AF0}" dt="2024-04-02T09:21:33.799" v="68" actId="207"/>
          <ac:spMkLst>
            <pc:docMk/>
            <pc:sldMk cId="476461567" sldId="314"/>
            <ac:spMk id="58" creationId="{F24B6F79-6468-76B6-90C0-30ABC1F5A1CE}"/>
          </ac:spMkLst>
        </pc:spChg>
        <pc:spChg chg="mod">
          <ac:chgData name="Mathias Girod" userId="f9b65fdd-594e-4e19-953b-0e0c84c3aa82" providerId="ADAL" clId="{2DBC0D44-0488-4D80-BF53-C3C6C38A9AF0}" dt="2024-04-02T09:21:12.814" v="63" actId="207"/>
          <ac:spMkLst>
            <pc:docMk/>
            <pc:sldMk cId="476461567" sldId="314"/>
            <ac:spMk id="68" creationId="{78D0A1E1-C46B-9B4B-3ECC-D640CBBFC26F}"/>
          </ac:spMkLst>
        </pc:spChg>
        <pc:graphicFrameChg chg="modGraphic">
          <ac:chgData name="Mathias Girod" userId="f9b65fdd-594e-4e19-953b-0e0c84c3aa82" providerId="ADAL" clId="{2DBC0D44-0488-4D80-BF53-C3C6C38A9AF0}" dt="2024-04-02T09:21:05.104" v="62" actId="207"/>
          <ac:graphicFrameMkLst>
            <pc:docMk/>
            <pc:sldMk cId="476461567" sldId="314"/>
            <ac:graphicFrameMk id="24" creationId="{C6C18BED-4568-0D34-9C56-87008FAD6A8C}"/>
          </ac:graphicFrameMkLst>
        </pc:graphicFrameChg>
        <pc:cxnChg chg="mod">
          <ac:chgData name="Mathias Girod" userId="f9b65fdd-594e-4e19-953b-0e0c84c3aa82" providerId="ADAL" clId="{2DBC0D44-0488-4D80-BF53-C3C6C38A9AF0}" dt="2024-04-02T09:20:57.507" v="60" actId="208"/>
          <ac:cxnSpMkLst>
            <pc:docMk/>
            <pc:sldMk cId="476461567" sldId="314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2DBC0D44-0488-4D80-BF53-C3C6C38A9AF0}" dt="2024-04-02T09:20:32.126" v="53" actId="208"/>
          <ac:cxnSpMkLst>
            <pc:docMk/>
            <pc:sldMk cId="476461567" sldId="314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2DBC0D44-0488-4D80-BF53-C3C6C38A9AF0}" dt="2024-04-02T09:20:42.595" v="56" actId="208"/>
          <ac:cxnSpMkLst>
            <pc:docMk/>
            <pc:sldMk cId="476461567" sldId="314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2DBC0D44-0488-4D80-BF53-C3C6C38A9AF0}" dt="2024-04-02T09:20:36.665" v="54" actId="208"/>
          <ac:cxnSpMkLst>
            <pc:docMk/>
            <pc:sldMk cId="476461567" sldId="314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2DBC0D44-0488-4D80-BF53-C3C6C38A9AF0}" dt="2024-04-02T09:20:45.652" v="57" actId="208"/>
          <ac:cxnSpMkLst>
            <pc:docMk/>
            <pc:sldMk cId="476461567" sldId="314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2DBC0D44-0488-4D80-BF53-C3C6C38A9AF0}" dt="2024-04-02T09:20:53.501" v="59" actId="208"/>
          <ac:cxnSpMkLst>
            <pc:docMk/>
            <pc:sldMk cId="476461567" sldId="314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2DBC0D44-0488-4D80-BF53-C3C6C38A9AF0}" dt="2024-04-02T09:20:49.329" v="58" actId="208"/>
          <ac:cxnSpMkLst>
            <pc:docMk/>
            <pc:sldMk cId="476461567" sldId="314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2DBC0D44-0488-4D80-BF53-C3C6C38A9AF0}" dt="2024-04-02T09:20:39.664" v="55" actId="208"/>
          <ac:cxnSpMkLst>
            <pc:docMk/>
            <pc:sldMk cId="476461567" sldId="314"/>
            <ac:cxnSpMk id="78" creationId="{AA4AE5A1-B491-E495-5578-69054719B381}"/>
          </ac:cxnSpMkLst>
        </pc:cxnChg>
      </pc:sldChg>
      <pc:sldChg chg="modSp mod">
        <pc:chgData name="Mathias Girod" userId="f9b65fdd-594e-4e19-953b-0e0c84c3aa82" providerId="ADAL" clId="{2DBC0D44-0488-4D80-BF53-C3C6C38A9AF0}" dt="2024-04-02T09:24:23.020" v="93" actId="207"/>
        <pc:sldMkLst>
          <pc:docMk/>
          <pc:sldMk cId="2956990771" sldId="315"/>
        </pc:sldMkLst>
        <pc:spChg chg="mod">
          <ac:chgData name="Mathias Girod" userId="f9b65fdd-594e-4e19-953b-0e0c84c3aa82" providerId="ADAL" clId="{2DBC0D44-0488-4D80-BF53-C3C6C38A9AF0}" dt="2024-04-02T09:22:46.635" v="70" actId="207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Mathias Girod" userId="f9b65fdd-594e-4e19-953b-0e0c84c3aa82" providerId="ADAL" clId="{2DBC0D44-0488-4D80-BF53-C3C6C38A9AF0}" dt="2024-04-02T09:22:58.102" v="74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Mathias Girod" userId="f9b65fdd-594e-4e19-953b-0e0c84c3aa82" providerId="ADAL" clId="{2DBC0D44-0488-4D80-BF53-C3C6C38A9AF0}" dt="2024-04-02T09:23:18.039" v="76" actId="20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Mathias Girod" userId="f9b65fdd-594e-4e19-953b-0e0c84c3aa82" providerId="ADAL" clId="{2DBC0D44-0488-4D80-BF53-C3C6C38A9AF0}" dt="2024-04-02T09:23:18.039" v="76" actId="207"/>
          <ac:spMkLst>
            <pc:docMk/>
            <pc:sldMk cId="2956990771" sldId="315"/>
            <ac:spMk id="15" creationId="{C3E8C8DF-0545-7AAD-F946-0CA60EEAF35A}"/>
          </ac:spMkLst>
        </pc:spChg>
        <pc:spChg chg="mod">
          <ac:chgData name="Mathias Girod" userId="f9b65fdd-594e-4e19-953b-0e0c84c3aa82" providerId="ADAL" clId="{2DBC0D44-0488-4D80-BF53-C3C6C38A9AF0}" dt="2024-04-02T09:23:28.563" v="78" actId="207"/>
          <ac:spMkLst>
            <pc:docMk/>
            <pc:sldMk cId="2956990771" sldId="315"/>
            <ac:spMk id="18" creationId="{4231F4A2-0C90-DB76-EBEE-990CA9CCD51D}"/>
          </ac:spMkLst>
        </pc:spChg>
        <pc:spChg chg="mod">
          <ac:chgData name="Mathias Girod" userId="f9b65fdd-594e-4e19-953b-0e0c84c3aa82" providerId="ADAL" clId="{2DBC0D44-0488-4D80-BF53-C3C6C38A9AF0}" dt="2024-04-02T09:23:18.039" v="76" actId="207"/>
          <ac:spMkLst>
            <pc:docMk/>
            <pc:sldMk cId="2956990771" sldId="315"/>
            <ac:spMk id="25" creationId="{CCF0E4BA-1B3F-4E68-49D2-39F4E89E98F9}"/>
          </ac:spMkLst>
        </pc:spChg>
        <pc:spChg chg="mod">
          <ac:chgData name="Mathias Girod" userId="f9b65fdd-594e-4e19-953b-0e0c84c3aa82" providerId="ADAL" clId="{2DBC0D44-0488-4D80-BF53-C3C6C38A9AF0}" dt="2024-04-02T09:23:18.039" v="76" actId="207"/>
          <ac:spMkLst>
            <pc:docMk/>
            <pc:sldMk cId="2956990771" sldId="315"/>
            <ac:spMk id="26" creationId="{54A34A41-7BBF-63DD-964B-88943604E10B}"/>
          </ac:spMkLst>
        </pc:spChg>
        <pc:spChg chg="mod">
          <ac:chgData name="Mathias Girod" userId="f9b65fdd-594e-4e19-953b-0e0c84c3aa82" providerId="ADAL" clId="{2DBC0D44-0488-4D80-BF53-C3C6C38A9AF0}" dt="2024-04-02T09:23:18.039" v="76" actId="207"/>
          <ac:spMkLst>
            <pc:docMk/>
            <pc:sldMk cId="2956990771" sldId="315"/>
            <ac:spMk id="27" creationId="{57456BCC-F154-84D5-7603-81128E37D8E9}"/>
          </ac:spMkLst>
        </pc:spChg>
        <pc:spChg chg="mod">
          <ac:chgData name="Mathias Girod" userId="f9b65fdd-594e-4e19-953b-0e0c84c3aa82" providerId="ADAL" clId="{2DBC0D44-0488-4D80-BF53-C3C6C38A9AF0}" dt="2024-04-02T09:23:30.774" v="79" actId="207"/>
          <ac:spMkLst>
            <pc:docMk/>
            <pc:sldMk cId="2956990771" sldId="315"/>
            <ac:spMk id="33" creationId="{C03BEC83-0B51-DA3E-9FA5-89DB49EDF2F0}"/>
          </ac:spMkLst>
        </pc:spChg>
        <pc:spChg chg="mod">
          <ac:chgData name="Mathias Girod" userId="f9b65fdd-594e-4e19-953b-0e0c84c3aa82" providerId="ADAL" clId="{2DBC0D44-0488-4D80-BF53-C3C6C38A9AF0}" dt="2024-04-02T09:23:33.500" v="80" actId="207"/>
          <ac:spMkLst>
            <pc:docMk/>
            <pc:sldMk cId="2956990771" sldId="315"/>
            <ac:spMk id="36" creationId="{39392F98-B408-8072-9FDF-23DEF211A4A6}"/>
          </ac:spMkLst>
        </pc:spChg>
        <pc:spChg chg="mod">
          <ac:chgData name="Mathias Girod" userId="f9b65fdd-594e-4e19-953b-0e0c84c3aa82" providerId="ADAL" clId="{2DBC0D44-0488-4D80-BF53-C3C6C38A9AF0}" dt="2024-04-02T09:23:36.806" v="81" actId="207"/>
          <ac:spMkLst>
            <pc:docMk/>
            <pc:sldMk cId="2956990771" sldId="315"/>
            <ac:spMk id="44" creationId="{CBBAA593-20F7-45B7-13EE-B1BF21EED2C2}"/>
          </ac:spMkLst>
        </pc:spChg>
        <pc:spChg chg="mod">
          <ac:chgData name="Mathias Girod" userId="f9b65fdd-594e-4e19-953b-0e0c84c3aa82" providerId="ADAL" clId="{2DBC0D44-0488-4D80-BF53-C3C6C38A9AF0}" dt="2024-04-02T09:23:42.648" v="83" actId="207"/>
          <ac:spMkLst>
            <pc:docMk/>
            <pc:sldMk cId="2956990771" sldId="315"/>
            <ac:spMk id="51" creationId="{D5859A61-B9A0-A29B-096C-B352D77CA53A}"/>
          </ac:spMkLst>
        </pc:spChg>
        <pc:spChg chg="mod">
          <ac:chgData name="Mathias Girod" userId="f9b65fdd-594e-4e19-953b-0e0c84c3aa82" providerId="ADAL" clId="{2DBC0D44-0488-4D80-BF53-C3C6C38A9AF0}" dt="2024-04-02T09:23:18.039" v="76" actId="207"/>
          <ac:spMkLst>
            <pc:docMk/>
            <pc:sldMk cId="2956990771" sldId="315"/>
            <ac:spMk id="52" creationId="{ACE3D9D0-6F90-8D24-4D12-AF3DC3EAC775}"/>
          </ac:spMkLst>
        </pc:spChg>
        <pc:spChg chg="mod">
          <ac:chgData name="Mathias Girod" userId="f9b65fdd-594e-4e19-953b-0e0c84c3aa82" providerId="ADAL" clId="{2DBC0D44-0488-4D80-BF53-C3C6C38A9AF0}" dt="2024-04-02T09:23:39.635" v="82" actId="207"/>
          <ac:spMkLst>
            <pc:docMk/>
            <pc:sldMk cId="2956990771" sldId="315"/>
            <ac:spMk id="58" creationId="{F24B6F79-6468-76B6-90C0-30ABC1F5A1CE}"/>
          </ac:spMkLst>
        </pc:spChg>
        <pc:spChg chg="mod">
          <ac:chgData name="Mathias Girod" userId="f9b65fdd-594e-4e19-953b-0e0c84c3aa82" providerId="ADAL" clId="{2DBC0D44-0488-4D80-BF53-C3C6C38A9AF0}" dt="2024-04-02T09:23:05.633" v="75" actId="207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Mathias Girod" userId="f9b65fdd-594e-4e19-953b-0e0c84c3aa82" providerId="ADAL" clId="{2DBC0D44-0488-4D80-BF53-C3C6C38A9AF0}" dt="2024-04-02T09:23:05.633" v="75" actId="207"/>
          <ac:spMkLst>
            <pc:docMk/>
            <pc:sldMk cId="2956990771" sldId="315"/>
            <ac:spMk id="65" creationId="{3AC30213-FBC3-D52F-B11D-7486564D26A4}"/>
          </ac:spMkLst>
        </pc:spChg>
        <pc:spChg chg="mod">
          <ac:chgData name="Mathias Girod" userId="f9b65fdd-594e-4e19-953b-0e0c84c3aa82" providerId="ADAL" clId="{2DBC0D44-0488-4D80-BF53-C3C6C38A9AF0}" dt="2024-04-02T09:23:25.679" v="77" actId="207"/>
          <ac:spMkLst>
            <pc:docMk/>
            <pc:sldMk cId="2956990771" sldId="315"/>
            <ac:spMk id="68" creationId="{78D0A1E1-C46B-9B4B-3ECC-D640CBBFC26F}"/>
          </ac:spMkLst>
        </pc:spChg>
        <pc:grpChg chg="mod">
          <ac:chgData name="Mathias Girod" userId="f9b65fdd-594e-4e19-953b-0e0c84c3aa82" providerId="ADAL" clId="{2DBC0D44-0488-4D80-BF53-C3C6C38A9AF0}" dt="2024-04-02T09:23:18.039" v="76" actId="207"/>
          <ac:grpSpMkLst>
            <pc:docMk/>
            <pc:sldMk cId="2956990771" sldId="315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2DBC0D44-0488-4D80-BF53-C3C6C38A9AF0}" dt="2024-04-02T09:23:18.039" v="76" actId="207"/>
          <ac:grpSpMkLst>
            <pc:docMk/>
            <pc:sldMk cId="2956990771" sldId="315"/>
            <ac:grpSpMk id="13" creationId="{128C697C-9F60-E6A0-9E8A-529AD7A92142}"/>
          </ac:grpSpMkLst>
        </pc:grpChg>
        <pc:grpChg chg="mod">
          <ac:chgData name="Mathias Girod" userId="f9b65fdd-594e-4e19-953b-0e0c84c3aa82" providerId="ADAL" clId="{2DBC0D44-0488-4D80-BF53-C3C6C38A9AF0}" dt="2024-04-02T09:23:18.039" v="76" actId="207"/>
          <ac:grpSpMkLst>
            <pc:docMk/>
            <pc:sldMk cId="2956990771" sldId="315"/>
            <ac:grpSpMk id="16" creationId="{D5E69DC8-1F9B-BFD8-0F46-1E1625E5DBEF}"/>
          </ac:grpSpMkLst>
        </pc:grpChg>
        <pc:grpChg chg="mod">
          <ac:chgData name="Mathias Girod" userId="f9b65fdd-594e-4e19-953b-0e0c84c3aa82" providerId="ADAL" clId="{2DBC0D44-0488-4D80-BF53-C3C6C38A9AF0}" dt="2024-04-02T09:23:18.039" v="76" actId="207"/>
          <ac:grpSpMkLst>
            <pc:docMk/>
            <pc:sldMk cId="2956990771" sldId="315"/>
            <ac:grpSpMk id="17" creationId="{E5B20F9A-02BC-272B-1054-033FE239F3E5}"/>
          </ac:grpSpMkLst>
        </pc:grpChg>
        <pc:grpChg chg="mod">
          <ac:chgData name="Mathias Girod" userId="f9b65fdd-594e-4e19-953b-0e0c84c3aa82" providerId="ADAL" clId="{2DBC0D44-0488-4D80-BF53-C3C6C38A9AF0}" dt="2024-04-02T09:23:18.039" v="76" actId="207"/>
          <ac:grpSpMkLst>
            <pc:docMk/>
            <pc:sldMk cId="2956990771" sldId="315"/>
            <ac:grpSpMk id="72" creationId="{B6A54A6B-4B54-4C34-C03F-4933C3302EDD}"/>
          </ac:grpSpMkLst>
        </pc:grpChg>
        <pc:grpChg chg="mod">
          <ac:chgData name="Mathias Girod" userId="f9b65fdd-594e-4e19-953b-0e0c84c3aa82" providerId="ADAL" clId="{2DBC0D44-0488-4D80-BF53-C3C6C38A9AF0}" dt="2024-04-02T09:23:18.039" v="76" actId="207"/>
          <ac:grpSpMkLst>
            <pc:docMk/>
            <pc:sldMk cId="2956990771" sldId="315"/>
            <ac:grpSpMk id="73" creationId="{1DBE868E-47AB-8FFB-52F0-F52C3D8D8477}"/>
          </ac:grpSpMkLst>
        </pc:grpChg>
        <pc:graphicFrameChg chg="mod modGraphic">
          <ac:chgData name="Mathias Girod" userId="f9b65fdd-594e-4e19-953b-0e0c84c3aa82" providerId="ADAL" clId="{2DBC0D44-0488-4D80-BF53-C3C6C38A9AF0}" dt="2024-04-02T09:24:23.020" v="93" actId="207"/>
          <ac:graphicFrameMkLst>
            <pc:docMk/>
            <pc:sldMk cId="2956990771" sldId="315"/>
            <ac:graphicFrameMk id="24" creationId="{C6C18BED-4568-0D34-9C56-87008FAD6A8C}"/>
          </ac:graphicFrameMkLst>
        </pc:graphicFrameChg>
        <pc:picChg chg="mod">
          <ac:chgData name="Mathias Girod" userId="f9b65fdd-594e-4e19-953b-0e0c84c3aa82" providerId="ADAL" clId="{2DBC0D44-0488-4D80-BF53-C3C6C38A9AF0}" dt="2024-04-02T09:23:18.039" v="76" actId="207"/>
          <ac:picMkLst>
            <pc:docMk/>
            <pc:sldMk cId="2956990771" sldId="315"/>
            <ac:picMk id="43" creationId="{7230C954-5613-D31A-2792-DCE9960AF387}"/>
          </ac:picMkLst>
        </pc:picChg>
        <pc:picChg chg="mod">
          <ac:chgData name="Mathias Girod" userId="f9b65fdd-594e-4e19-953b-0e0c84c3aa82" providerId="ADAL" clId="{2DBC0D44-0488-4D80-BF53-C3C6C38A9AF0}" dt="2024-04-02T09:23:18.039" v="76" actId="207"/>
          <ac:picMkLst>
            <pc:docMk/>
            <pc:sldMk cId="2956990771" sldId="315"/>
            <ac:picMk id="46" creationId="{935E8775-8B43-8B03-1109-9DE7295E470E}"/>
          </ac:picMkLst>
        </pc:picChg>
        <pc:picChg chg="mod">
          <ac:chgData name="Mathias Girod" userId="f9b65fdd-594e-4e19-953b-0e0c84c3aa82" providerId="ADAL" clId="{2DBC0D44-0488-4D80-BF53-C3C6C38A9AF0}" dt="2024-04-02T09:23:18.039" v="76" actId="207"/>
          <ac:picMkLst>
            <pc:docMk/>
            <pc:sldMk cId="2956990771" sldId="315"/>
            <ac:picMk id="48" creationId="{B7A75B26-6135-B712-9389-03FFD2672BBA}"/>
          </ac:picMkLst>
        </pc:picChg>
        <pc:picChg chg="mod">
          <ac:chgData name="Mathias Girod" userId="f9b65fdd-594e-4e19-953b-0e0c84c3aa82" providerId="ADAL" clId="{2DBC0D44-0488-4D80-BF53-C3C6C38A9AF0}" dt="2024-04-02T09:23:18.039" v="76" actId="207"/>
          <ac:picMkLst>
            <pc:docMk/>
            <pc:sldMk cId="2956990771" sldId="315"/>
            <ac:picMk id="49" creationId="{890B60EA-E82E-4D65-1DB3-D2A5CC1679E9}"/>
          </ac:picMkLst>
        </pc:picChg>
        <pc:cxnChg chg="mod">
          <ac:chgData name="Mathias Girod" userId="f9b65fdd-594e-4e19-953b-0e0c84c3aa82" providerId="ADAL" clId="{2DBC0D44-0488-4D80-BF53-C3C6C38A9AF0}" dt="2024-04-02T09:24:17.032" v="91" actId="208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2DBC0D44-0488-4D80-BF53-C3C6C38A9AF0}" dt="2024-04-02T09:23:50.932" v="84" actId="208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2DBC0D44-0488-4D80-BF53-C3C6C38A9AF0}" dt="2024-04-02T09:24:00.251" v="87" actId="208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2DBC0D44-0488-4D80-BF53-C3C6C38A9AF0}" dt="2024-04-02T09:23:53.906" v="85" actId="208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2DBC0D44-0488-4D80-BF53-C3C6C38A9AF0}" dt="2024-04-02T09:24:03.782" v="88" actId="208"/>
          <ac:cxnSpMkLst>
            <pc:docMk/>
            <pc:sldMk cId="2956990771" sldId="315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2DBC0D44-0488-4D80-BF53-C3C6C38A9AF0}" dt="2024-04-02T09:24:11.272" v="90" actId="208"/>
          <ac:cxnSpMkLst>
            <pc:docMk/>
            <pc:sldMk cId="2956990771" sldId="315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2DBC0D44-0488-4D80-BF53-C3C6C38A9AF0}" dt="2024-04-02T09:24:08.092" v="89" actId="208"/>
          <ac:cxnSpMkLst>
            <pc:docMk/>
            <pc:sldMk cId="2956990771" sldId="315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2DBC0D44-0488-4D80-BF53-C3C6C38A9AF0}" dt="2024-04-02T09:23:56.767" v="86" actId="208"/>
          <ac:cxnSpMkLst>
            <pc:docMk/>
            <pc:sldMk cId="2956990771" sldId="315"/>
            <ac:cxnSpMk id="78" creationId="{AA4AE5A1-B491-E495-5578-69054719B381}"/>
          </ac:cxnSpMkLst>
        </pc:cxnChg>
      </pc:sldChg>
    </pc:docChg>
  </pc:docChgLst>
  <pc:docChgLst>
    <pc:chgData name="Patricia Pochelon" userId="e248fb85-fe14-4582-ac4d-6af8b2381b69" providerId="ADAL" clId="{287278CC-790A-4DD6-B6CD-FCA3DDED3848}"/>
    <pc:docChg chg="custSel modSld">
      <pc:chgData name="Patricia Pochelon" userId="e248fb85-fe14-4582-ac4d-6af8b2381b69" providerId="ADAL" clId="{287278CC-790A-4DD6-B6CD-FCA3DDED3848}" dt="2024-03-27T08:24:22.197" v="177" actId="207"/>
      <pc:docMkLst>
        <pc:docMk/>
      </pc:docMkLst>
      <pc:sldChg chg="addSp delSp modSp mod">
        <pc:chgData name="Patricia Pochelon" userId="e248fb85-fe14-4582-ac4d-6af8b2381b69" providerId="ADAL" clId="{287278CC-790A-4DD6-B6CD-FCA3DDED3848}" dt="2024-03-27T08:11:56.091" v="165" actId="1076"/>
        <pc:sldMkLst>
          <pc:docMk/>
          <pc:sldMk cId="2456145969" sldId="257"/>
        </pc:sldMkLst>
        <pc:spChg chg="mod">
          <ac:chgData name="Patricia Pochelon" userId="e248fb85-fe14-4582-ac4d-6af8b2381b69" providerId="ADAL" clId="{287278CC-790A-4DD6-B6CD-FCA3DDED3848}" dt="2024-03-27T08:00:39.971" v="124" actId="207"/>
          <ac:spMkLst>
            <pc:docMk/>
            <pc:sldMk cId="2456145969" sldId="257"/>
            <ac:spMk id="3" creationId="{48958722-5F0B-CF78-33FA-F8682CBF8115}"/>
          </ac:spMkLst>
        </pc:spChg>
        <pc:spChg chg="add mod">
          <ac:chgData name="Patricia Pochelon" userId="e248fb85-fe14-4582-ac4d-6af8b2381b69" providerId="ADAL" clId="{287278CC-790A-4DD6-B6CD-FCA3DDED3848}" dt="2024-03-27T08:11:34.070" v="161" actId="14100"/>
          <ac:spMkLst>
            <pc:docMk/>
            <pc:sldMk cId="2456145969" sldId="257"/>
            <ac:spMk id="6" creationId="{84B95234-CF17-2040-A280-6C41A8C75536}"/>
          </ac:spMkLst>
        </pc:spChg>
        <pc:spChg chg="mod">
          <ac:chgData name="Patricia Pochelon" userId="e248fb85-fe14-4582-ac4d-6af8b2381b69" providerId="ADAL" clId="{287278CC-790A-4DD6-B6CD-FCA3DDED3848}" dt="2024-03-27T08:00:30.126" v="123" actId="207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Patricia Pochelon" userId="e248fb85-fe14-4582-ac4d-6af8b2381b69" providerId="ADAL" clId="{287278CC-790A-4DD6-B6CD-FCA3DDED3848}" dt="2024-03-27T08:00:54.301" v="127" actId="207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Patricia Pochelon" userId="e248fb85-fe14-4582-ac4d-6af8b2381b69" providerId="ADAL" clId="{287278CC-790A-4DD6-B6CD-FCA3DDED3848}" dt="2024-03-27T08:00:56.464" v="128" actId="207"/>
          <ac:spMkLst>
            <pc:docMk/>
            <pc:sldMk cId="2456145969" sldId="257"/>
            <ac:spMk id="67" creationId="{EDAE396B-3283-4E00-FD33-3108ED373A13}"/>
          </ac:spMkLst>
        </pc:spChg>
        <pc:spChg chg="mod">
          <ac:chgData name="Patricia Pochelon" userId="e248fb85-fe14-4582-ac4d-6af8b2381b69" providerId="ADAL" clId="{287278CC-790A-4DD6-B6CD-FCA3DDED3848}" dt="2024-03-27T08:00:58.046" v="129" actId="207"/>
          <ac:spMkLst>
            <pc:docMk/>
            <pc:sldMk cId="2456145969" sldId="257"/>
            <ac:spMk id="70" creationId="{7E355A26-2E91-2D04-1AD0-C0D2B45E32B2}"/>
          </ac:spMkLst>
        </pc:spChg>
        <pc:spChg chg="mod">
          <ac:chgData name="Patricia Pochelon" userId="e248fb85-fe14-4582-ac4d-6af8b2381b69" providerId="ADAL" clId="{287278CC-790A-4DD6-B6CD-FCA3DDED3848}" dt="2024-03-27T08:01:02.075" v="131" actId="207"/>
          <ac:spMkLst>
            <pc:docMk/>
            <pc:sldMk cId="2456145969" sldId="257"/>
            <ac:spMk id="73" creationId="{FD97AD3C-E11F-0C08-52A7-0A4A5EFEFB49}"/>
          </ac:spMkLst>
        </pc:spChg>
        <pc:spChg chg="mod">
          <ac:chgData name="Patricia Pochelon" userId="e248fb85-fe14-4582-ac4d-6af8b2381b69" providerId="ADAL" clId="{287278CC-790A-4DD6-B6CD-FCA3DDED3848}" dt="2024-03-27T07:50:44.949" v="58" actId="20577"/>
          <ac:spMkLst>
            <pc:docMk/>
            <pc:sldMk cId="2456145969" sldId="257"/>
            <ac:spMk id="74" creationId="{4D5AFAED-5689-4D14-E413-C80116ED4F36}"/>
          </ac:spMkLst>
        </pc:spChg>
        <pc:spChg chg="mod">
          <ac:chgData name="Patricia Pochelon" userId="e248fb85-fe14-4582-ac4d-6af8b2381b69" providerId="ADAL" clId="{287278CC-790A-4DD6-B6CD-FCA3DDED3848}" dt="2024-03-27T08:01:05.818" v="133" actId="207"/>
          <ac:spMkLst>
            <pc:docMk/>
            <pc:sldMk cId="2456145969" sldId="257"/>
            <ac:spMk id="76" creationId="{26061C9D-5EA3-2998-C3D0-1343FC01B680}"/>
          </ac:spMkLst>
        </pc:spChg>
        <pc:spChg chg="mod">
          <ac:chgData name="Patricia Pochelon" userId="e248fb85-fe14-4582-ac4d-6af8b2381b69" providerId="ADAL" clId="{287278CC-790A-4DD6-B6CD-FCA3DDED3848}" dt="2024-03-27T08:01:03.809" v="132" actId="207"/>
          <ac:spMkLst>
            <pc:docMk/>
            <pc:sldMk cId="2456145969" sldId="257"/>
            <ac:spMk id="79" creationId="{22995CE6-D9C4-5E4E-3296-E7743681D800}"/>
          </ac:spMkLst>
        </pc:spChg>
        <pc:spChg chg="mod">
          <ac:chgData name="Patricia Pochelon" userId="e248fb85-fe14-4582-ac4d-6af8b2381b69" providerId="ADAL" clId="{287278CC-790A-4DD6-B6CD-FCA3DDED3848}" dt="2024-03-27T08:00:52.280" v="126" actId="207"/>
          <ac:spMkLst>
            <pc:docMk/>
            <pc:sldMk cId="2456145969" sldId="257"/>
            <ac:spMk id="81" creationId="{91F83373-A762-0F57-364B-FA9E8966C265}"/>
          </ac:spMkLst>
        </pc:spChg>
        <pc:spChg chg="mod">
          <ac:chgData name="Patricia Pochelon" userId="e248fb85-fe14-4582-ac4d-6af8b2381b69" providerId="ADAL" clId="{287278CC-790A-4DD6-B6CD-FCA3DDED3848}" dt="2024-03-27T08:00:45.767" v="125" actId="20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Patricia Pochelon" userId="e248fb85-fe14-4582-ac4d-6af8b2381b69" providerId="ADAL" clId="{287278CC-790A-4DD6-B6CD-FCA3DDED3848}" dt="2024-03-27T08:00:59.920" v="130" actId="207"/>
          <ac:spMkLst>
            <pc:docMk/>
            <pc:sldMk cId="2456145969" sldId="257"/>
            <ac:spMk id="86" creationId="{9FF509BC-6AB2-1F30-7B65-083B94716F5E}"/>
          </ac:spMkLst>
        </pc:spChg>
        <pc:grpChg chg="mod">
          <ac:chgData name="Patricia Pochelon" userId="e248fb85-fe14-4582-ac4d-6af8b2381b69" providerId="ADAL" clId="{287278CC-790A-4DD6-B6CD-FCA3DDED3848}" dt="2024-03-27T07:50:38.592" v="55" actId="14100"/>
          <ac:grpSpMkLst>
            <pc:docMk/>
            <pc:sldMk cId="2456145969" sldId="257"/>
            <ac:grpSpMk id="72" creationId="{1867C5A2-47F6-2374-742E-35ED013D471D}"/>
          </ac:grpSpMkLst>
        </pc:grpChg>
        <pc:graphicFrameChg chg="mod modGraphic">
          <ac:chgData name="Patricia Pochelon" userId="e248fb85-fe14-4582-ac4d-6af8b2381b69" providerId="ADAL" clId="{287278CC-790A-4DD6-B6CD-FCA3DDED3848}" dt="2024-03-27T08:01:21.216" v="135" actId="207"/>
          <ac:graphicFrameMkLst>
            <pc:docMk/>
            <pc:sldMk cId="2456145969" sldId="257"/>
            <ac:graphicFrameMk id="92" creationId="{EAA8E100-3B73-A701-A457-034801A4FFA1}"/>
          </ac:graphicFrameMkLst>
        </pc:graphicFrameChg>
        <pc:picChg chg="del">
          <ac:chgData name="Patricia Pochelon" userId="e248fb85-fe14-4582-ac4d-6af8b2381b69" providerId="ADAL" clId="{287278CC-790A-4DD6-B6CD-FCA3DDED3848}" dt="2024-03-27T08:11:20.617" v="158" actId="478"/>
          <ac:picMkLst>
            <pc:docMk/>
            <pc:sldMk cId="2456145969" sldId="257"/>
            <ac:picMk id="2" creationId="{F83974C6-8A7B-587B-9C44-198C45220A10}"/>
          </ac:picMkLst>
        </pc:picChg>
        <pc:picChg chg="mod">
          <ac:chgData name="Patricia Pochelon" userId="e248fb85-fe14-4582-ac4d-6af8b2381b69" providerId="ADAL" clId="{287278CC-790A-4DD6-B6CD-FCA3DDED3848}" dt="2024-03-27T08:11:56.091" v="165" actId="1076"/>
          <ac:picMkLst>
            <pc:docMk/>
            <pc:sldMk cId="2456145969" sldId="257"/>
            <ac:picMk id="4" creationId="{F73727E7-0732-4AD8-6FD7-9A3D84A0A4C0}"/>
          </ac:picMkLst>
        </pc:picChg>
        <pc:picChg chg="add mod">
          <ac:chgData name="Patricia Pochelon" userId="e248fb85-fe14-4582-ac4d-6af8b2381b69" providerId="ADAL" clId="{287278CC-790A-4DD6-B6CD-FCA3DDED3848}" dt="2024-03-27T08:11:40.965" v="163" actId="1076"/>
          <ac:picMkLst>
            <pc:docMk/>
            <pc:sldMk cId="2456145969" sldId="257"/>
            <ac:picMk id="7" creationId="{1200E3DA-F285-0BDE-D825-4791E52658CF}"/>
          </ac:picMkLst>
        </pc:picChg>
        <pc:picChg chg="del">
          <ac:chgData name="Patricia Pochelon" userId="e248fb85-fe14-4582-ac4d-6af8b2381b69" providerId="ADAL" clId="{287278CC-790A-4DD6-B6CD-FCA3DDED3848}" dt="2024-03-27T07:50:28.869" v="51" actId="478"/>
          <ac:picMkLst>
            <pc:docMk/>
            <pc:sldMk cId="2456145969" sldId="257"/>
            <ac:picMk id="89" creationId="{8964E608-DFC8-7297-B4A4-74AFD90B825F}"/>
          </ac:picMkLst>
        </pc:picChg>
      </pc:sldChg>
      <pc:sldChg chg="addSp delSp modSp mod">
        <pc:chgData name="Patricia Pochelon" userId="e248fb85-fe14-4582-ac4d-6af8b2381b69" providerId="ADAL" clId="{287278CC-790A-4DD6-B6CD-FCA3DDED3848}" dt="2024-03-27T08:24:22.197" v="177" actId="207"/>
        <pc:sldMkLst>
          <pc:docMk/>
          <pc:sldMk cId="1681128283" sldId="258"/>
        </pc:sldMkLst>
        <pc:spChg chg="add del mod">
          <ac:chgData name="Patricia Pochelon" userId="e248fb85-fe14-4582-ac4d-6af8b2381b69" providerId="ADAL" clId="{287278CC-790A-4DD6-B6CD-FCA3DDED3848}" dt="2024-03-27T07:52:40.283" v="65"/>
          <ac:spMkLst>
            <pc:docMk/>
            <pc:sldMk cId="1681128283" sldId="258"/>
            <ac:spMk id="2" creationId="{0C6B3033-7A86-1073-030E-23C78B185B4D}"/>
          </ac:spMkLst>
        </pc:spChg>
        <pc:spChg chg="mod">
          <ac:chgData name="Patricia Pochelon" userId="e248fb85-fe14-4582-ac4d-6af8b2381b69" providerId="ADAL" clId="{287278CC-790A-4DD6-B6CD-FCA3DDED3848}" dt="2024-03-27T08:24:22.197" v="177" actId="207"/>
          <ac:spMkLst>
            <pc:docMk/>
            <pc:sldMk cId="1681128283" sldId="258"/>
            <ac:spMk id="3" creationId="{48958722-5F0B-CF78-33FA-F8682CBF8115}"/>
          </ac:spMkLst>
        </pc:spChg>
        <pc:spChg chg="add mod ord">
          <ac:chgData name="Patricia Pochelon" userId="e248fb85-fe14-4582-ac4d-6af8b2381b69" providerId="ADAL" clId="{287278CC-790A-4DD6-B6CD-FCA3DDED3848}" dt="2024-03-27T08:04:58.335" v="149" actId="2085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Patricia Pochelon" userId="e248fb85-fe14-4582-ac4d-6af8b2381b69" providerId="ADAL" clId="{287278CC-790A-4DD6-B6CD-FCA3DDED3848}" dt="2024-03-27T07:50:22.701" v="50" actId="20577"/>
          <ac:spMkLst>
            <pc:docMk/>
            <pc:sldMk cId="1681128283" sldId="258"/>
            <ac:spMk id="13" creationId="{79CD5956-B5FB-4DA3-C9C2-5ABEAB347971}"/>
          </ac:spMkLst>
        </pc:spChg>
        <pc:spChg chg="mod">
          <ac:chgData name="Patricia Pochelon" userId="e248fb85-fe14-4582-ac4d-6af8b2381b69" providerId="ADAL" clId="{287278CC-790A-4DD6-B6CD-FCA3DDED3848}" dt="2024-03-27T07:55:49.192" v="70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e248fb85-fe14-4582-ac4d-6af8b2381b69" providerId="ADAL" clId="{287278CC-790A-4DD6-B6CD-FCA3DDED3848}" dt="2024-03-27T08:23:51.790" v="173" actId="14100"/>
          <ac:spMkLst>
            <pc:docMk/>
            <pc:sldMk cId="1681128283" sldId="258"/>
            <ac:spMk id="26" creationId="{F32ED10A-C8FB-0642-7D62-D025172814C5}"/>
          </ac:spMkLst>
        </pc:spChg>
        <pc:spChg chg="mod">
          <ac:chgData name="Patricia Pochelon" userId="e248fb85-fe14-4582-ac4d-6af8b2381b69" providerId="ADAL" clId="{287278CC-790A-4DD6-B6CD-FCA3DDED3848}" dt="2024-03-27T08:24:04.421" v="174" actId="207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e248fb85-fe14-4582-ac4d-6af8b2381b69" providerId="ADAL" clId="{287278CC-790A-4DD6-B6CD-FCA3DDED3848}" dt="2024-03-27T07:56:43.117" v="81" actId="20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e248fb85-fe14-4582-ac4d-6af8b2381b69" providerId="ADAL" clId="{287278CC-790A-4DD6-B6CD-FCA3DDED3848}" dt="2024-03-27T08:24:10.440" v="176" actId="207"/>
          <ac:spMkLst>
            <pc:docMk/>
            <pc:sldMk cId="1681128283" sldId="258"/>
            <ac:spMk id="45" creationId="{B701041F-D46C-97D3-9171-A734712C60D3}"/>
          </ac:spMkLst>
        </pc:spChg>
        <pc:spChg chg="del">
          <ac:chgData name="Patricia Pochelon" userId="e248fb85-fe14-4582-ac4d-6af8b2381b69" providerId="ADAL" clId="{287278CC-790A-4DD6-B6CD-FCA3DDED3848}" dt="2024-03-27T07:52:40.274" v="63" actId="478"/>
          <ac:spMkLst>
            <pc:docMk/>
            <pc:sldMk cId="1681128283" sldId="258"/>
            <ac:spMk id="54" creationId="{62BACF81-B88B-BFFC-7AC8-67B632E5E5F2}"/>
          </ac:spMkLst>
        </pc:spChg>
        <pc:spChg chg="mod">
          <ac:chgData name="Patricia Pochelon" userId="e248fb85-fe14-4582-ac4d-6af8b2381b69" providerId="ADAL" clId="{287278CC-790A-4DD6-B6CD-FCA3DDED3848}" dt="2024-03-27T07:52:56.503" v="67" actId="14100"/>
          <ac:spMkLst>
            <pc:docMk/>
            <pc:sldMk cId="1681128283" sldId="258"/>
            <ac:spMk id="55" creationId="{82C31730-46DB-3FDB-05F9-0BB06CEFE0DB}"/>
          </ac:spMkLst>
        </pc:spChg>
        <pc:grpChg chg="mod">
          <ac:chgData name="Patricia Pochelon" userId="e248fb85-fe14-4582-ac4d-6af8b2381b69" providerId="ADAL" clId="{287278CC-790A-4DD6-B6CD-FCA3DDED3848}" dt="2024-03-27T07:50:13.802" v="20" actId="14100"/>
          <ac:grpSpMkLst>
            <pc:docMk/>
            <pc:sldMk cId="1681128283" sldId="258"/>
            <ac:grpSpMk id="21" creationId="{5FC4FFF3-3DE9-471C-4EDE-7859B3C84FF8}"/>
          </ac:grpSpMkLst>
        </pc:grpChg>
        <pc:picChg chg="add mod">
          <ac:chgData name="Patricia Pochelon" userId="e248fb85-fe14-4582-ac4d-6af8b2381b69" providerId="ADAL" clId="{287278CC-790A-4DD6-B6CD-FCA3DDED3848}" dt="2024-03-27T07:56:28.295" v="80" actId="1076"/>
          <ac:picMkLst>
            <pc:docMk/>
            <pc:sldMk cId="1681128283" sldId="258"/>
            <ac:picMk id="5" creationId="{A7EE3F60-59E5-9B29-18F0-4511E2B6AE26}"/>
          </ac:picMkLst>
        </pc:picChg>
        <pc:picChg chg="mod">
          <ac:chgData name="Patricia Pochelon" userId="e248fb85-fe14-4582-ac4d-6af8b2381b69" providerId="ADAL" clId="{287278CC-790A-4DD6-B6CD-FCA3DDED3848}" dt="2024-03-27T07:56:11.651" v="73" actId="1076"/>
          <ac:picMkLst>
            <pc:docMk/>
            <pc:sldMk cId="1681128283" sldId="258"/>
            <ac:picMk id="14" creationId="{E9748380-45C1-C941-D5E4-E32247BBBAD4}"/>
          </ac:picMkLst>
        </pc:picChg>
        <pc:picChg chg="del">
          <ac:chgData name="Patricia Pochelon" userId="e248fb85-fe14-4582-ac4d-6af8b2381b69" providerId="ADAL" clId="{287278CC-790A-4DD6-B6CD-FCA3DDED3848}" dt="2024-03-27T07:50:10.413" v="19" actId="478"/>
          <ac:picMkLst>
            <pc:docMk/>
            <pc:sldMk cId="1681128283" sldId="258"/>
            <ac:picMk id="41" creationId="{BC7D7186-4407-28C8-EB37-D59574AAE1D9}"/>
          </ac:picMkLst>
        </pc:picChg>
        <pc:picChg chg="del mod">
          <ac:chgData name="Patricia Pochelon" userId="e248fb85-fe14-4582-ac4d-6af8b2381b69" providerId="ADAL" clId="{287278CC-790A-4DD6-B6CD-FCA3DDED3848}" dt="2024-03-27T07:56:15.223" v="75" actId="478"/>
          <ac:picMkLst>
            <pc:docMk/>
            <pc:sldMk cId="1681128283" sldId="258"/>
            <ac:picMk id="56" creationId="{BB831A55-F4DB-8CF6-00EC-E67A00865B1E}"/>
          </ac:picMkLst>
        </pc:picChg>
        <pc:picChg chg="del">
          <ac:chgData name="Patricia Pochelon" userId="e248fb85-fe14-4582-ac4d-6af8b2381b69" providerId="ADAL" clId="{287278CC-790A-4DD6-B6CD-FCA3DDED3848}" dt="2024-03-27T07:56:08.965" v="72" actId="478"/>
          <ac:picMkLst>
            <pc:docMk/>
            <pc:sldMk cId="1681128283" sldId="258"/>
            <ac:picMk id="59" creationId="{474A1BB0-A93C-7A11-1C48-38E4643D51E3}"/>
          </ac:picMkLst>
        </pc:picChg>
      </pc:sldChg>
      <pc:sldChg chg="modSp mod">
        <pc:chgData name="Patricia Pochelon" userId="e248fb85-fe14-4582-ac4d-6af8b2381b69" providerId="ADAL" clId="{287278CC-790A-4DD6-B6CD-FCA3DDED3848}" dt="2024-03-27T08:23:19.138" v="172" actId="1076"/>
        <pc:sldMkLst>
          <pc:docMk/>
          <pc:sldMk cId="307068053" sldId="260"/>
        </pc:sldMkLst>
        <pc:spChg chg="mod">
          <ac:chgData name="Patricia Pochelon" userId="e248fb85-fe14-4582-ac4d-6af8b2381b69" providerId="ADAL" clId="{287278CC-790A-4DD6-B6CD-FCA3DDED3848}" dt="2024-03-27T08:23:19.138" v="172" actId="1076"/>
          <ac:spMkLst>
            <pc:docMk/>
            <pc:sldMk cId="307068053" sldId="260"/>
            <ac:spMk id="13" creationId="{79CD5956-B5FB-4DA3-C9C2-5ABEAB347971}"/>
          </ac:spMkLst>
        </pc:spChg>
        <pc:picChg chg="mod">
          <ac:chgData name="Patricia Pochelon" userId="e248fb85-fe14-4582-ac4d-6af8b2381b69" providerId="ADAL" clId="{287278CC-790A-4DD6-B6CD-FCA3DDED3848}" dt="2024-03-27T07:47:44.244" v="17" actId="1076"/>
          <ac:picMkLst>
            <pc:docMk/>
            <pc:sldMk cId="307068053" sldId="260"/>
            <ac:picMk id="23" creationId="{A5446F0E-C7DA-B909-56D9-20D7217BB39C}"/>
          </ac:picMkLst>
        </pc:picChg>
        <pc:picChg chg="mod">
          <ac:chgData name="Patricia Pochelon" userId="e248fb85-fe14-4582-ac4d-6af8b2381b69" providerId="ADAL" clId="{287278CC-790A-4DD6-B6CD-FCA3DDED3848}" dt="2024-03-27T07:47:41.485" v="16" actId="14100"/>
          <ac:picMkLst>
            <pc:docMk/>
            <pc:sldMk cId="307068053" sldId="260"/>
            <ac:picMk id="35" creationId="{38055372-513A-46B6-EA29-0A17FB05E9DE}"/>
          </ac:picMkLst>
        </pc:picChg>
      </pc:sldChg>
      <pc:sldChg chg="addSp delSp modSp mod">
        <pc:chgData name="Patricia Pochelon" userId="e248fb85-fe14-4582-ac4d-6af8b2381b69" providerId="ADAL" clId="{287278CC-790A-4DD6-B6CD-FCA3DDED3848}" dt="2024-03-27T08:11:08.493" v="157" actId="207"/>
        <pc:sldMkLst>
          <pc:docMk/>
          <pc:sldMk cId="2956990771" sldId="315"/>
        </pc:sldMkLst>
        <pc:spChg chg="mod">
          <ac:chgData name="Patricia Pochelon" userId="e248fb85-fe14-4582-ac4d-6af8b2381b69" providerId="ADAL" clId="{287278CC-790A-4DD6-B6CD-FCA3DDED3848}" dt="2024-03-27T08:05:22.944" v="153" actId="207"/>
          <ac:spMkLst>
            <pc:docMk/>
            <pc:sldMk cId="2956990771" sldId="315"/>
            <ac:spMk id="2" creationId="{FFFBFC1F-A08E-2B8D-97C7-97E69D79E520}"/>
          </ac:spMkLst>
        </pc:spChg>
        <pc:spChg chg="add mod ord">
          <ac:chgData name="Patricia Pochelon" userId="e248fb85-fe14-4582-ac4d-6af8b2381b69" providerId="ADAL" clId="{287278CC-790A-4DD6-B6CD-FCA3DDED3848}" dt="2024-03-27T08:04:51.141" v="148" actId="14100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Patricia Pochelon" userId="e248fb85-fe14-4582-ac4d-6af8b2381b69" providerId="ADAL" clId="{287278CC-790A-4DD6-B6CD-FCA3DDED3848}" dt="2024-03-27T08:11:03.403" v="156" actId="207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Patricia Pochelon" userId="e248fb85-fe14-4582-ac4d-6af8b2381b69" providerId="ADAL" clId="{287278CC-790A-4DD6-B6CD-FCA3DDED3848}" dt="2024-03-27T08:05:20.348" v="152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e248fb85-fe14-4582-ac4d-6af8b2381b69" providerId="ADAL" clId="{287278CC-790A-4DD6-B6CD-FCA3DDED3848}" dt="2024-03-27T08:05:15.723" v="151" actId="207"/>
          <ac:spMkLst>
            <pc:docMk/>
            <pc:sldMk cId="2956990771" sldId="315"/>
            <ac:spMk id="21" creationId="{EB11B373-90E1-2189-914B-3DA25D64D79E}"/>
          </ac:spMkLst>
        </pc:spChg>
        <pc:spChg chg="del">
          <ac:chgData name="Patricia Pochelon" userId="e248fb85-fe14-4582-ac4d-6af8b2381b69" providerId="ADAL" clId="{287278CC-790A-4DD6-B6CD-FCA3DDED3848}" dt="2024-03-27T08:04:03.391" v="136" actId="478"/>
          <ac:spMkLst>
            <pc:docMk/>
            <pc:sldMk cId="2956990771" sldId="315"/>
            <ac:spMk id="22" creationId="{F9F748C0-99DA-B117-7872-D2A89E4EF5AF}"/>
          </ac:spMkLst>
        </pc:spChg>
        <pc:spChg chg="del">
          <ac:chgData name="Patricia Pochelon" userId="e248fb85-fe14-4582-ac4d-6af8b2381b69" providerId="ADAL" clId="{287278CC-790A-4DD6-B6CD-FCA3DDED3848}" dt="2024-03-27T08:04:04.822" v="137" actId="478"/>
          <ac:spMkLst>
            <pc:docMk/>
            <pc:sldMk cId="2956990771" sldId="315"/>
            <ac:spMk id="23" creationId="{4546B036-9412-0326-45F9-A513C32AA901}"/>
          </ac:spMkLst>
        </pc:spChg>
        <pc:spChg chg="del">
          <ac:chgData name="Patricia Pochelon" userId="e248fb85-fe14-4582-ac4d-6af8b2381b69" providerId="ADAL" clId="{287278CC-790A-4DD6-B6CD-FCA3DDED3848}" dt="2024-03-27T08:04:31.836" v="143" actId="478"/>
          <ac:spMkLst>
            <pc:docMk/>
            <pc:sldMk cId="2956990771" sldId="315"/>
            <ac:spMk id="35" creationId="{68FBDEC4-F5A9-14D6-0113-D250EA590DC9}"/>
          </ac:spMkLst>
        </pc:spChg>
        <pc:spChg chg="mod">
          <ac:chgData name="Patricia Pochelon" userId="e248fb85-fe14-4582-ac4d-6af8b2381b69" providerId="ADAL" clId="{287278CC-790A-4DD6-B6CD-FCA3DDED3848}" dt="2024-03-27T08:11:08.493" v="157" actId="207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Patricia Pochelon" userId="e248fb85-fe14-4582-ac4d-6af8b2381b69" providerId="ADAL" clId="{287278CC-790A-4DD6-B6CD-FCA3DDED3848}" dt="2024-03-27T08:11:08.493" v="157" actId="207"/>
          <ac:spMkLst>
            <pc:docMk/>
            <pc:sldMk cId="2956990771" sldId="315"/>
            <ac:spMk id="65" creationId="{3AC30213-FBC3-D52F-B11D-7486564D26A4}"/>
          </ac:spMkLst>
        </pc:spChg>
        <pc:grpChg chg="mod">
          <ac:chgData name="Patricia Pochelon" userId="e248fb85-fe14-4582-ac4d-6af8b2381b69" providerId="ADAL" clId="{287278CC-790A-4DD6-B6CD-FCA3DDED3848}" dt="2024-03-27T08:05:08.497" v="150" actId="1076"/>
          <ac:grpSpMkLst>
            <pc:docMk/>
            <pc:sldMk cId="2956990771" sldId="315"/>
            <ac:grpSpMk id="39" creationId="{5C5945DD-D06B-8176-80D7-361FB7EF7409}"/>
          </ac:grpSpMkLst>
        </pc:grpChg>
        <pc:picChg chg="mod">
          <ac:chgData name="Patricia Pochelon" userId="e248fb85-fe14-4582-ac4d-6af8b2381b69" providerId="ADAL" clId="{287278CC-790A-4DD6-B6CD-FCA3DDED3848}" dt="2024-03-27T08:04:39.082" v="146" actId="14100"/>
          <ac:picMkLst>
            <pc:docMk/>
            <pc:sldMk cId="2956990771" sldId="315"/>
            <ac:picMk id="8" creationId="{48394512-B91A-618B-3BE0-36C22DCA9AD3}"/>
          </ac:picMkLst>
        </pc:picChg>
        <pc:cxnChg chg="mod">
          <ac:chgData name="Patricia Pochelon" userId="e248fb85-fe14-4582-ac4d-6af8b2381b69" providerId="ADAL" clId="{287278CC-790A-4DD6-B6CD-FCA3DDED3848}" dt="2024-03-27T08:05:32.849" v="154" actId="208"/>
          <ac:cxnSpMkLst>
            <pc:docMk/>
            <pc:sldMk cId="2956990771" sldId="315"/>
            <ac:cxnSpMk id="7" creationId="{88507BBB-8010-16FD-320D-ABE4B133AF26}"/>
          </ac:cxnSpMkLst>
        </pc:cxnChg>
      </pc:sldChg>
      <pc:sldChg chg="addSp delSp modSp mod">
        <pc:chgData name="Patricia Pochelon" userId="e248fb85-fe14-4582-ac4d-6af8b2381b69" providerId="ADAL" clId="{287278CC-790A-4DD6-B6CD-FCA3DDED3848}" dt="2024-03-27T08:18:31.844" v="168" actId="1076"/>
        <pc:sldMkLst>
          <pc:docMk/>
          <pc:sldMk cId="3914439698" sldId="316"/>
        </pc:sldMkLst>
        <pc:spChg chg="mod">
          <ac:chgData name="Patricia Pochelon" userId="e248fb85-fe14-4582-ac4d-6af8b2381b69" providerId="ADAL" clId="{287278CC-790A-4DD6-B6CD-FCA3DDED3848}" dt="2024-03-27T07:58:55.466" v="122" actId="20577"/>
          <ac:spMkLst>
            <pc:docMk/>
            <pc:sldMk cId="3914439698" sldId="316"/>
            <ac:spMk id="3" creationId="{B0BF32FC-B98D-2FD8-10DD-DD002A991B1A}"/>
          </ac:spMkLst>
        </pc:spChg>
        <pc:spChg chg="add mod">
          <ac:chgData name="Patricia Pochelon" userId="e248fb85-fe14-4582-ac4d-6af8b2381b69" providerId="ADAL" clId="{287278CC-790A-4DD6-B6CD-FCA3DDED3848}" dt="2024-03-27T07:57:42.797" v="83" actId="1076"/>
          <ac:spMkLst>
            <pc:docMk/>
            <pc:sldMk cId="3914439698" sldId="316"/>
            <ac:spMk id="4" creationId="{B6914114-0D92-8CCE-7F05-84520A73D84D}"/>
          </ac:spMkLst>
        </pc:spChg>
        <pc:spChg chg="mod">
          <ac:chgData name="Patricia Pochelon" userId="e248fb85-fe14-4582-ac4d-6af8b2381b69" providerId="ADAL" clId="{287278CC-790A-4DD6-B6CD-FCA3DDED3848}" dt="2024-03-27T08:18:27.124" v="167" actId="1076"/>
          <ac:spMkLst>
            <pc:docMk/>
            <pc:sldMk cId="3914439698" sldId="316"/>
            <ac:spMk id="10" creationId="{F0E1D97E-63EB-1746-1105-0DE843B958B6}"/>
          </ac:spMkLst>
        </pc:spChg>
        <pc:spChg chg="mod">
          <ac:chgData name="Patricia Pochelon" userId="e248fb85-fe14-4582-ac4d-6af8b2381b69" providerId="ADAL" clId="{287278CC-790A-4DD6-B6CD-FCA3DDED3848}" dt="2024-03-27T08:18:31.844" v="168" actId="1076"/>
          <ac:spMkLst>
            <pc:docMk/>
            <pc:sldMk cId="3914439698" sldId="316"/>
            <ac:spMk id="12" creationId="{3B995D70-6331-6E84-4A23-74BF1388C998}"/>
          </ac:spMkLst>
        </pc:spChg>
        <pc:spChg chg="mod">
          <ac:chgData name="Patricia Pochelon" userId="e248fb85-fe14-4582-ac4d-6af8b2381b69" providerId="ADAL" clId="{287278CC-790A-4DD6-B6CD-FCA3DDED3848}" dt="2024-03-27T07:58:27.724" v="100" actId="20577"/>
          <ac:spMkLst>
            <pc:docMk/>
            <pc:sldMk cId="3914439698" sldId="316"/>
            <ac:spMk id="14" creationId="{C0F25D77-0426-A9A3-F8E5-0B839839CC22}"/>
          </ac:spMkLst>
        </pc:spChg>
        <pc:picChg chg="mod">
          <ac:chgData name="Patricia Pochelon" userId="e248fb85-fe14-4582-ac4d-6af8b2381b69" providerId="ADAL" clId="{287278CC-790A-4DD6-B6CD-FCA3DDED3848}" dt="2024-03-27T08:18:27.124" v="167" actId="1076"/>
          <ac:picMkLst>
            <pc:docMk/>
            <pc:sldMk cId="3914439698" sldId="316"/>
            <ac:picMk id="9" creationId="{7FDEE6A7-3A7E-E71A-C111-43602F91EF6A}"/>
          </ac:picMkLst>
        </pc:picChg>
        <pc:picChg chg="mod">
          <ac:chgData name="Patricia Pochelon" userId="e248fb85-fe14-4582-ac4d-6af8b2381b69" providerId="ADAL" clId="{287278CC-790A-4DD6-B6CD-FCA3DDED3848}" dt="2024-03-27T08:18:31.844" v="168" actId="1076"/>
          <ac:picMkLst>
            <pc:docMk/>
            <pc:sldMk cId="3914439698" sldId="316"/>
            <ac:picMk id="11" creationId="{D9A2653F-4FFB-32C5-48E1-C8EDCC3914C6}"/>
          </ac:picMkLst>
        </pc:picChg>
        <pc:picChg chg="del">
          <ac:chgData name="Patricia Pochelon" userId="e248fb85-fe14-4582-ac4d-6af8b2381b69" providerId="ADAL" clId="{287278CC-790A-4DD6-B6CD-FCA3DDED3848}" dt="2024-03-27T08:18:01.798" v="166" actId="478"/>
          <ac:picMkLst>
            <pc:docMk/>
            <pc:sldMk cId="3914439698" sldId="316"/>
            <ac:picMk id="24" creationId="{EB618A40-F554-752A-517E-30CE73CC9D87}"/>
          </ac:picMkLst>
        </pc:picChg>
        <pc:picChg chg="mod">
          <ac:chgData name="Patricia Pochelon" userId="e248fb85-fe14-4582-ac4d-6af8b2381b69" providerId="ADAL" clId="{287278CC-790A-4DD6-B6CD-FCA3DDED3848}" dt="2024-03-26T15:43:13.236" v="0" actId="1076"/>
          <ac:picMkLst>
            <pc:docMk/>
            <pc:sldMk cId="3914439698" sldId="316"/>
            <ac:picMk id="25" creationId="{FC0A06BB-5BD1-CD20-05C5-1D29FDA1F14F}"/>
          </ac:picMkLst>
        </pc:picChg>
      </pc:sldChg>
    </pc:docChg>
  </pc:docChgLst>
  <pc:docChgLst>
    <pc:chgData name="Patricia Pochelon" userId="e248fb85-fe14-4582-ac4d-6af8b2381b69" providerId="ADAL" clId="{4D09001F-C4B9-4FA5-8BCA-AFF9F337691E}"/>
    <pc:docChg chg="undo custSel addSld delSld modSld sldOrd">
      <pc:chgData name="Patricia Pochelon" userId="e248fb85-fe14-4582-ac4d-6af8b2381b69" providerId="ADAL" clId="{4D09001F-C4B9-4FA5-8BCA-AFF9F337691E}" dt="2023-12-22T09:50:49.389" v="1434" actId="20577"/>
      <pc:docMkLst>
        <pc:docMk/>
      </pc:docMkLst>
      <pc:sldChg chg="del">
        <pc:chgData name="Patricia Pochelon" userId="e248fb85-fe14-4582-ac4d-6af8b2381b69" providerId="ADAL" clId="{4D09001F-C4B9-4FA5-8BCA-AFF9F337691E}" dt="2023-12-22T09:35:22.925" v="1384" actId="47"/>
        <pc:sldMkLst>
          <pc:docMk/>
          <pc:sldMk cId="262102943" sldId="256"/>
        </pc:sldMkLst>
      </pc:sldChg>
      <pc:sldChg chg="addSp delSp modSp mod">
        <pc:chgData name="Patricia Pochelon" userId="e248fb85-fe14-4582-ac4d-6af8b2381b69" providerId="ADAL" clId="{4D09001F-C4B9-4FA5-8BCA-AFF9F337691E}" dt="2023-12-22T09:49:34.788" v="1421" actId="1076"/>
        <pc:sldMkLst>
          <pc:docMk/>
          <pc:sldMk cId="2456145969" sldId="257"/>
        </pc:sldMkLst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6" creationId="{494970B5-E454-E5A1-4D50-11509E5DD563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7" creationId="{112DEFD3-C973-EABE-BEA0-0D991203463D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8" creationId="{70694A4A-A813-6E31-4C2B-F62D735EBD16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9" creationId="{9ACF1F74-5053-374F-6854-91C35585739E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0" creationId="{B5EF0A85-6CE4-8497-4C4B-E9348DA2F0DC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1" creationId="{1FA1DB45-878C-FD35-6CF1-F3BFD2734D49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2" creationId="{CE278BDD-3534-DBA0-76D0-C7D45A2C361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3" creationId="{79CD5956-B5FB-4DA3-C9C2-5ABEAB347971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4" creationId="{B69DB385-E851-A1F8-F6A1-2516A865918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5" creationId="{75C6F566-1207-DABC-DE1E-39863AF15816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6" creationId="{0EB1C0E0-E754-ABF7-6D16-8857BEF6275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7" creationId="{7BAD3B99-1135-7E68-6EFB-436A7654591B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8" creationId="{603B50B6-50EF-5C42-BEBF-C22503373161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19" creationId="{8374B9FF-2041-99E3-98F2-36653A653C8F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20" creationId="{6EAFD92B-32D3-AEBA-1F97-B15B461A0547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23" creationId="{086E6145-B9F8-04C4-904F-5C0E0C36AFA7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4" creationId="{36001EE0-454A-596C-939A-5BDB80809EE2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5" creationId="{B5C8D174-D498-99C0-A0BE-B56477106F65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6" creationId="{F32ED10A-C8FB-0642-7D62-D025172814C5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7" creationId="{124436E5-AA98-78A1-8F99-CAE2A1E1B3B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8" creationId="{98BCE65B-20C8-0446-2462-DB367B07F453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9" creationId="{75D515C7-D88A-A982-258F-2E5C3435ED99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32" creationId="{85DE9370-206A-5AD8-D054-B80A4FDC9261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4" creationId="{E218B98B-49E9-D532-986F-B9B550794B61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6" creationId="{FD8609C9-D8B4-1F99-0331-F5DB2B7F0B19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7" creationId="{059322CE-1054-0A67-D2D8-3EB34BC9D1E8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9" creationId="{A5966A48-2C7D-E0E6-ED01-74C88BA00506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0" creationId="{C96480C6-A341-3F1C-03A3-1DAE8BCADA07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2" creationId="{F5EEE04F-D09E-D9B2-90F3-6E0B2505CCAB}"/>
          </ac:spMkLst>
        </pc:spChg>
        <pc:spChg chg="mod">
          <ac:chgData name="Patricia Pochelon" userId="e248fb85-fe14-4582-ac4d-6af8b2381b69" providerId="ADAL" clId="{4D09001F-C4B9-4FA5-8BCA-AFF9F337691E}" dt="2023-12-22T09:49:02.153" v="1414" actId="207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8" creationId="{3E63B9A7-A732-15D5-9332-CE54C1935A1B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0" creationId="{71548517-7ED5-56CD-1473-1853DB6BCDEA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1" creationId="{4999CAC8-B7A3-FD78-DDF9-6086285ABF4C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2" creationId="{9571876E-84A5-1A39-BC63-D2A16B9C22B2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3" creationId="{2ACC65B5-DBD5-8DA8-26C8-5EC1EF802A16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5" creationId="{489A692C-D317-15B1-DA58-B20CB39E6D93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6" creationId="{124FD151-2856-DE80-F049-C5679BABD69C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7" creationId="{BAF306DE-F3F1-B372-ECF9-9EEAA3214A5E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8" creationId="{6B6F31D5-B41A-A00B-DB54-ED29FAF19D4B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Patricia Pochelon" userId="e248fb85-fe14-4582-ac4d-6af8b2381b69" providerId="ADAL" clId="{4D09001F-C4B9-4FA5-8BCA-AFF9F337691E}" dt="2023-12-22T09:49:29.277" v="1420"/>
          <ac:spMkLst>
            <pc:docMk/>
            <pc:sldMk cId="2456145969" sldId="257"/>
            <ac:spMk id="65" creationId="{219AE514-15C3-631B-4E3B-B75E3A6034FA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7" creationId="{EDAE396B-3283-4E00-FD33-3108ED373A13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8" creationId="{40E73D62-EE13-025B-B0BC-AEE51912003E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0" creationId="{7E355A26-2E91-2D04-1AD0-C0D2B45E32B2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1" creationId="{8D5D8E14-FE79-9D51-D807-483C3ABB4D06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3" creationId="{FD97AD3C-E11F-0C08-52A7-0A4A5EFEFB49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4" creationId="{4D5AFAED-5689-4D14-E413-C80116ED4F36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6" creationId="{26061C9D-5EA3-2998-C3D0-1343FC01B680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7" creationId="{B138E059-922D-5156-80BD-707F47FAEBC9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9" creationId="{22995CE6-D9C4-5E4E-3296-E7743681D800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0" creationId="{DDD0EA99-FC2C-512F-DE66-E9DE9FF19122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1" creationId="{91F83373-A762-0F57-364B-FA9E8966C265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2" creationId="{FCC623B5-7217-DA45-8FB8-AF0F1ADA92AB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3" creationId="{431CFF50-6CDF-5354-105B-59B9B7DFD564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5" creationId="{177D2F94-88FD-0599-2AB3-28C0F7348212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6" creationId="{9FF509BC-6AB2-1F30-7B65-083B94716F5E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7" creationId="{5C335A9A-165E-18C5-A951-CE21BCBF4A64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8" creationId="{09CD9BCE-AA54-EE42-CABF-D85055EA18B0}"/>
          </ac:spMkLst>
        </pc:spChg>
        <pc:spChg chg="add mod">
          <ac:chgData name="Patricia Pochelon" userId="e248fb85-fe14-4582-ac4d-6af8b2381b69" providerId="ADAL" clId="{4D09001F-C4B9-4FA5-8BCA-AFF9F337691E}" dt="2023-12-22T09:37:41.323" v="1410" actId="1076"/>
          <ac:spMkLst>
            <pc:docMk/>
            <pc:sldMk cId="2456145969" sldId="257"/>
            <ac:spMk id="93" creationId="{8745F8EB-BFDA-AB7D-AAF0-3548AA2A34A3}"/>
          </ac:spMkLst>
        </pc:s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5" creationId="{79828138-8815-A77E-A764-5471BDB6DA74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21" creationId="{8259895A-D5FB-AFE9-75C4-70A0D2E0694D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35" creationId="{78A30B10-442E-C57B-99FF-FCB1664BD730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38" creationId="{B8B95AE5-932F-2D0D-6B8A-31F8DE34578C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41" creationId="{C60085EA-68C7-C370-1820-84C12097AF92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49" creationId="{495658E7-997A-49FD-D460-B49CAB106DBE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54" creationId="{5A180B1E-8509-BBBE-8C03-D026CE863CF5}"/>
          </ac:grpSpMkLst>
        </pc:grpChg>
        <pc:grpChg chg="add mod">
          <ac:chgData name="Patricia Pochelon" userId="e248fb85-fe14-4582-ac4d-6af8b2381b69" providerId="ADAL" clId="{4D09001F-C4B9-4FA5-8BCA-AFF9F337691E}" dt="2023-12-22T09:49:34.788" v="1421" actId="1076"/>
          <ac:grpSpMkLst>
            <pc:docMk/>
            <pc:sldMk cId="2456145969" sldId="257"/>
            <ac:grpSpMk id="63" creationId="{F0DB17D6-BA9F-2D9D-C40C-E207B82FE020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66" creationId="{5452333E-C7F0-5795-23F3-365288DC9E60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69" creationId="{38941F1A-0058-F5C5-E334-0FD56B8C03D4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2" creationId="{1867C5A2-47F6-2374-742E-35ED013D471D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5" creationId="{3B442E71-7B8D-BEBB-D42C-766F752C07A1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8" creationId="{1BFFBAF9-1D91-FB62-480A-3D6DBC8AA317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84" creationId="{ED14D1B6-C973-8BF3-D96B-501808D8B16E}"/>
          </ac:grpSpMkLst>
        </pc:grpChg>
        <pc:graphicFrameChg chg="add del">
          <ac:chgData name="Patricia Pochelon" userId="e248fb85-fe14-4582-ac4d-6af8b2381b69" providerId="ADAL" clId="{4D09001F-C4B9-4FA5-8BCA-AFF9F337691E}" dt="2023-12-22T09:36:52.359" v="1405" actId="478"/>
          <ac:graphicFrameMkLst>
            <pc:docMk/>
            <pc:sldMk cId="2456145969" sldId="257"/>
            <ac:graphicFrameMk id="43" creationId="{D4448A6D-10D5-49CD-EDDD-46338F1810B0}"/>
          </ac:graphicFrameMkLst>
        </pc:graphicFrameChg>
        <pc:graphicFrameChg chg="add del mod">
          <ac:chgData name="Patricia Pochelon" userId="e248fb85-fe14-4582-ac4d-6af8b2381b69" providerId="ADAL" clId="{4D09001F-C4B9-4FA5-8BCA-AFF9F337691E}" dt="2023-12-22T09:36:47.400" v="1402"/>
          <ac:graphicFrameMkLst>
            <pc:docMk/>
            <pc:sldMk cId="2456145969" sldId="257"/>
            <ac:graphicFrameMk id="62" creationId="{5B4C2578-B1D7-7988-C86F-0A92A485B8F7}"/>
          </ac:graphicFrameMkLst>
        </pc:graphicFrameChg>
        <pc:graphicFrameChg chg="add mod">
          <ac:chgData name="Patricia Pochelon" userId="e248fb85-fe14-4582-ac4d-6af8b2381b69" providerId="ADAL" clId="{4D09001F-C4B9-4FA5-8BCA-AFF9F337691E}" dt="2023-12-22T09:37:00.466" v="1406"/>
          <ac:graphicFrameMkLst>
            <pc:docMk/>
            <pc:sldMk cId="2456145969" sldId="257"/>
            <ac:graphicFrameMk id="92" creationId="{EAA8E100-3B73-A701-A457-034801A4FFA1}"/>
          </ac:graphicFrameMkLst>
        </pc:graphicFrameChg>
        <pc:picChg chg="add mod">
          <ac:chgData name="Patricia Pochelon" userId="e248fb85-fe14-4582-ac4d-6af8b2381b69" providerId="ADAL" clId="{4D09001F-C4B9-4FA5-8BCA-AFF9F337691E}" dt="2023-12-22T09:35:44.653" v="1387" actId="1076"/>
          <ac:picMkLst>
            <pc:docMk/>
            <pc:sldMk cId="2456145969" sldId="257"/>
            <ac:picMk id="2" creationId="{F83974C6-8A7B-587B-9C44-198C45220A10}"/>
          </ac:picMkLst>
        </pc:picChg>
        <pc:picChg chg="add mod">
          <ac:chgData name="Patricia Pochelon" userId="e248fb85-fe14-4582-ac4d-6af8b2381b69" providerId="ADAL" clId="{4D09001F-C4B9-4FA5-8BCA-AFF9F337691E}" dt="2023-12-22T09:36:48.611" v="1404" actId="1076"/>
          <ac:picMkLst>
            <pc:docMk/>
            <pc:sldMk cId="2456145969" sldId="257"/>
            <ac:picMk id="4" creationId="{F73727E7-0732-4AD8-6FD7-9A3D84A0A4C0}"/>
          </ac:picMkLst>
        </pc:picChg>
        <pc:picChg chg="add mod">
          <ac:chgData name="Patricia Pochelon" userId="e248fb85-fe14-4582-ac4d-6af8b2381b69" providerId="ADAL" clId="{4D09001F-C4B9-4FA5-8BCA-AFF9F337691E}" dt="2023-12-22T09:49:08.239" v="1415"/>
          <ac:picMkLst>
            <pc:docMk/>
            <pc:sldMk cId="2456145969" sldId="257"/>
            <ac:picMk id="5" creationId="{536D07F5-7E68-70F1-366C-7C999B16C143}"/>
          </ac:picMkLst>
        </pc:picChg>
        <pc:picChg chg="del">
          <ac:chgData name="Patricia Pochelon" userId="e248fb85-fe14-4582-ac4d-6af8b2381b69" providerId="ADAL" clId="{4D09001F-C4B9-4FA5-8BCA-AFF9F337691E}" dt="2023-12-22T09:35:35.722" v="1385" actId="478"/>
          <ac:picMkLst>
            <pc:docMk/>
            <pc:sldMk cId="2456145969" sldId="257"/>
            <ac:picMk id="46" creationId="{EEE6F5C1-6EF9-5D30-2087-829342483D8E}"/>
          </ac:picMkLst>
        </pc:picChg>
        <pc:picChg chg="del">
          <ac:chgData name="Patricia Pochelon" userId="e248fb85-fe14-4582-ac4d-6af8b2381b69" providerId="ADAL" clId="{4D09001F-C4B9-4FA5-8BCA-AFF9F337691E}" dt="2023-12-22T09:35:46.467" v="1388" actId="478"/>
          <ac:picMkLst>
            <pc:docMk/>
            <pc:sldMk cId="2456145969" sldId="257"/>
            <ac:picMk id="47" creationId="{9CAF7843-2BA1-F14C-C3AF-7D5528A2B963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59" creationId="{29930FC5-231F-8888-98AF-B1F7116DEE42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60" creationId="{1EF5C488-9C67-55D5-7674-1F7F5DA1725D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61" creationId="{F4AA36C2-064C-1993-B614-94127E2F6602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89" creationId="{8964E608-DFC8-7297-B4A4-74AFD90B825F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90" creationId="{50B04095-E124-5EC3-0217-DD93BA5CFBE9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91" creationId="{A4F57D91-DA50-0CA5-2E10-539E5793F40E}"/>
          </ac:picMkLst>
        </pc:picChg>
        <pc:cxnChg chg="add del">
          <ac:chgData name="Patricia Pochelon" userId="e248fb85-fe14-4582-ac4d-6af8b2381b69" providerId="ADAL" clId="{4D09001F-C4B9-4FA5-8BCA-AFF9F337691E}" dt="2023-12-22T09:36:52.359" v="1405" actId="478"/>
          <ac:cxnSpMkLst>
            <pc:docMk/>
            <pc:sldMk cId="2456145969" sldId="257"/>
            <ac:cxnSpMk id="30" creationId="{7E56C7A1-8F13-FA73-C24B-F9F494B7139C}"/>
          </ac:cxnSpMkLst>
        </pc:cxnChg>
        <pc:cxnChg chg="add del">
          <ac:chgData name="Patricia Pochelon" userId="e248fb85-fe14-4582-ac4d-6af8b2381b69" providerId="ADAL" clId="{4D09001F-C4B9-4FA5-8BCA-AFF9F337691E}" dt="2023-12-22T09:36:52.359" v="1405" actId="478"/>
          <ac:cxnSpMkLst>
            <pc:docMk/>
            <pc:sldMk cId="2456145969" sldId="257"/>
            <ac:cxnSpMk id="31" creationId="{3B6C3DAE-5421-A9CE-B195-BD268A89C932}"/>
          </ac:cxnSpMkLst>
        </pc:cxnChg>
      </pc:sldChg>
      <pc:sldChg chg="addSp delSp modSp mod ord">
        <pc:chgData name="Patricia Pochelon" userId="e248fb85-fe14-4582-ac4d-6af8b2381b69" providerId="ADAL" clId="{4D09001F-C4B9-4FA5-8BCA-AFF9F337691E}" dt="2023-12-22T09:50:49.389" v="1434" actId="20577"/>
        <pc:sldMkLst>
          <pc:docMk/>
          <pc:sldMk cId="1681128283" sldId="258"/>
        </pc:sldMkLst>
        <pc:spChg chg="mod">
          <ac:chgData name="Patricia Pochelon" userId="e248fb85-fe14-4582-ac4d-6af8b2381b69" providerId="ADAL" clId="{4D09001F-C4B9-4FA5-8BCA-AFF9F337691E}" dt="2023-12-22T08:53:30.183" v="643" actId="207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Patricia Pochelon" userId="e248fb85-fe14-4582-ac4d-6af8b2381b69" providerId="ADAL" clId="{4D09001F-C4B9-4FA5-8BCA-AFF9F337691E}" dt="2023-12-22T08:53:14.484" v="637" actId="207"/>
          <ac:spMkLst>
            <pc:docMk/>
            <pc:sldMk cId="1681128283" sldId="258"/>
            <ac:spMk id="6" creationId="{494970B5-E454-E5A1-4D50-11509E5DD563}"/>
          </ac:spMkLst>
        </pc:spChg>
        <pc:spChg chg="mod">
          <ac:chgData name="Patricia Pochelon" userId="e248fb85-fe14-4582-ac4d-6af8b2381b69" providerId="ADAL" clId="{4D09001F-C4B9-4FA5-8BCA-AFF9F337691E}" dt="2023-12-22T08:06:51.643" v="269" actId="13926"/>
          <ac:spMkLst>
            <pc:docMk/>
            <pc:sldMk cId="1681128283" sldId="258"/>
            <ac:spMk id="7" creationId="{112DEFD3-C973-EABE-BEA0-0D991203463D}"/>
          </ac:spMkLst>
        </pc:spChg>
        <pc:spChg chg="mod">
          <ac:chgData name="Patricia Pochelon" userId="e248fb85-fe14-4582-ac4d-6af8b2381b69" providerId="ADAL" clId="{4D09001F-C4B9-4FA5-8BCA-AFF9F337691E}" dt="2023-12-22T08:53:17.951" v="638" actId="207"/>
          <ac:spMkLst>
            <pc:docMk/>
            <pc:sldMk cId="1681128283" sldId="258"/>
            <ac:spMk id="8" creationId="{70694A4A-A813-6E31-4C2B-F62D735EBD16}"/>
          </ac:spMkLst>
        </pc:spChg>
        <pc:spChg chg="mod">
          <ac:chgData name="Patricia Pochelon" userId="e248fb85-fe14-4582-ac4d-6af8b2381b69" providerId="ADAL" clId="{4D09001F-C4B9-4FA5-8BCA-AFF9F337691E}" dt="2023-12-22T08:53:20.456" v="639" actId="207"/>
          <ac:spMkLst>
            <pc:docMk/>
            <pc:sldMk cId="1681128283" sldId="258"/>
            <ac:spMk id="9" creationId="{9ACF1F74-5053-374F-6854-91C35585739E}"/>
          </ac:spMkLst>
        </pc:spChg>
        <pc:spChg chg="mod">
          <ac:chgData name="Patricia Pochelon" userId="e248fb85-fe14-4582-ac4d-6af8b2381b69" providerId="ADAL" clId="{4D09001F-C4B9-4FA5-8BCA-AFF9F337691E}" dt="2023-12-22T07:58:44.431" v="45" actId="164"/>
          <ac:spMkLst>
            <pc:docMk/>
            <pc:sldMk cId="1681128283" sldId="258"/>
            <ac:spMk id="10" creationId="{B5EF0A85-6CE4-8497-4C4B-E9348DA2F0DC}"/>
          </ac:spMkLst>
        </pc:spChg>
        <pc:spChg chg="mod">
          <ac:chgData name="Patricia Pochelon" userId="e248fb85-fe14-4582-ac4d-6af8b2381b69" providerId="ADAL" clId="{4D09001F-C4B9-4FA5-8BCA-AFF9F337691E}" dt="2023-12-22T08:39:20.254" v="583" actId="14100"/>
          <ac:spMkLst>
            <pc:docMk/>
            <pc:sldMk cId="1681128283" sldId="258"/>
            <ac:spMk id="11" creationId="{1FA1DB45-878C-FD35-6CF1-F3BFD2734D49}"/>
          </ac:spMkLst>
        </pc:spChg>
        <pc:spChg chg="mod">
          <ac:chgData name="Patricia Pochelon" userId="e248fb85-fe14-4582-ac4d-6af8b2381b69" providerId="ADAL" clId="{4D09001F-C4B9-4FA5-8BCA-AFF9F337691E}" dt="2023-12-22T08:53:25.613" v="641" actId="207"/>
          <ac:spMkLst>
            <pc:docMk/>
            <pc:sldMk cId="1681128283" sldId="258"/>
            <ac:spMk id="12" creationId="{CE278BDD-3534-DBA0-76D0-C7D45A2C3614}"/>
          </ac:spMkLst>
        </pc:spChg>
        <pc:spChg chg="mod">
          <ac:chgData name="Patricia Pochelon" userId="e248fb85-fe14-4582-ac4d-6af8b2381b69" providerId="ADAL" clId="{4D09001F-C4B9-4FA5-8BCA-AFF9F337691E}" dt="2023-12-22T07:58:23.066" v="42" actId="164"/>
          <ac:spMkLst>
            <pc:docMk/>
            <pc:sldMk cId="1681128283" sldId="258"/>
            <ac:spMk id="13" creationId="{79CD5956-B5FB-4DA3-C9C2-5ABEAB347971}"/>
          </ac:spMkLst>
        </pc:spChg>
        <pc:spChg chg="add mod">
          <ac:chgData name="Patricia Pochelon" userId="e248fb85-fe14-4582-ac4d-6af8b2381b69" providerId="ADAL" clId="{4D09001F-C4B9-4FA5-8BCA-AFF9F337691E}" dt="2023-12-22T09:21:14.918" v="1284" actId="2085"/>
          <ac:spMkLst>
            <pc:docMk/>
            <pc:sldMk cId="1681128283" sldId="258"/>
            <ac:spMk id="15" creationId="{65858205-9198-A5A7-FA13-7C13F0877920}"/>
          </ac:spMkLst>
        </pc:spChg>
        <pc:spChg chg="add del">
          <ac:chgData name="Patricia Pochelon" userId="e248fb85-fe14-4582-ac4d-6af8b2381b69" providerId="ADAL" clId="{4D09001F-C4B9-4FA5-8BCA-AFF9F337691E}" dt="2023-12-22T07:56:39.573" v="20" actId="478"/>
          <ac:spMkLst>
            <pc:docMk/>
            <pc:sldMk cId="1681128283" sldId="258"/>
            <ac:spMk id="17" creationId="{0D6A9ADC-F621-809B-028D-E65787B6E9F7}"/>
          </ac:spMkLst>
        </pc:spChg>
        <pc:spChg chg="mod">
          <ac:chgData name="Patricia Pochelon" userId="e248fb85-fe14-4582-ac4d-6af8b2381b69" providerId="ADAL" clId="{4D09001F-C4B9-4FA5-8BCA-AFF9F337691E}" dt="2023-12-22T08:56:03.175" v="666" actId="1076"/>
          <ac:spMkLst>
            <pc:docMk/>
            <pc:sldMk cId="1681128283" sldId="258"/>
            <ac:spMk id="18" creationId="{603B50B6-50EF-5C42-BEBF-C22503373161}"/>
          </ac:spMkLst>
        </pc:spChg>
        <pc:spChg chg="add del mod ord">
          <ac:chgData name="Patricia Pochelon" userId="e248fb85-fe14-4582-ac4d-6af8b2381b69" providerId="ADAL" clId="{4D09001F-C4B9-4FA5-8BCA-AFF9F337691E}" dt="2023-12-22T09:20:58.139" v="1280" actId="478"/>
          <ac:spMkLst>
            <pc:docMk/>
            <pc:sldMk cId="1681128283" sldId="258"/>
            <ac:spMk id="19" creationId="{31F10607-FFED-4159-EAB5-9B86251DF345}"/>
          </ac:spMkLst>
        </pc:spChg>
        <pc:spChg chg="mod">
          <ac:chgData name="Patricia Pochelon" userId="e248fb85-fe14-4582-ac4d-6af8b2381b69" providerId="ADAL" clId="{4D09001F-C4B9-4FA5-8BCA-AFF9F337691E}" dt="2023-12-22T08:56:05.135" v="667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7:57:30.717" v="35" actId="14100"/>
          <ac:spMkLst>
            <pc:docMk/>
            <pc:sldMk cId="1681128283" sldId="258"/>
            <ac:spMk id="24" creationId="{36001EE0-454A-596C-939A-5BDB80809EE2}"/>
          </ac:spMkLst>
        </pc:spChg>
        <pc:spChg chg="mod">
          <ac:chgData name="Patricia Pochelon" userId="e248fb85-fe14-4582-ac4d-6af8b2381b69" providerId="ADAL" clId="{4D09001F-C4B9-4FA5-8BCA-AFF9F337691E}" dt="2023-12-22T08:53:23.350" v="640" actId="207"/>
          <ac:spMkLst>
            <pc:docMk/>
            <pc:sldMk cId="1681128283" sldId="258"/>
            <ac:spMk id="25" creationId="{B5C8D174-D498-99C0-A0BE-B56477106F65}"/>
          </ac:spMkLst>
        </pc:spChg>
        <pc:spChg chg="mod">
          <ac:chgData name="Patricia Pochelon" userId="e248fb85-fe14-4582-ac4d-6af8b2381b69" providerId="ADAL" clId="{4D09001F-C4B9-4FA5-8BCA-AFF9F337691E}" dt="2023-12-22T08:39:07.287" v="579" actId="14100"/>
          <ac:spMkLst>
            <pc:docMk/>
            <pc:sldMk cId="1681128283" sldId="258"/>
            <ac:spMk id="26" creationId="{F32ED10A-C8FB-0642-7D62-D025172814C5}"/>
          </ac:spMkLst>
        </pc:spChg>
        <pc:spChg chg="del">
          <ac:chgData name="Patricia Pochelon" userId="e248fb85-fe14-4582-ac4d-6af8b2381b69" providerId="ADAL" clId="{4D09001F-C4B9-4FA5-8BCA-AFF9F337691E}" dt="2023-12-22T08:38:08.147" v="558" actId="478"/>
          <ac:spMkLst>
            <pc:docMk/>
            <pc:sldMk cId="1681128283" sldId="258"/>
            <ac:spMk id="27" creationId="{124436E5-AA98-78A1-8F99-CAE2A1E1B3B4}"/>
          </ac:spMkLst>
        </pc:spChg>
        <pc:spChg chg="del">
          <ac:chgData name="Patricia Pochelon" userId="e248fb85-fe14-4582-ac4d-6af8b2381b69" providerId="ADAL" clId="{4D09001F-C4B9-4FA5-8BCA-AFF9F337691E}" dt="2023-12-22T08:38:08.480" v="559" actId="478"/>
          <ac:spMkLst>
            <pc:docMk/>
            <pc:sldMk cId="1681128283" sldId="258"/>
            <ac:spMk id="28" creationId="{98BCE65B-20C8-0446-2462-DB367B07F453}"/>
          </ac:spMkLst>
        </pc:spChg>
        <pc:spChg chg="del mod">
          <ac:chgData name="Patricia Pochelon" userId="e248fb85-fe14-4582-ac4d-6af8b2381b69" providerId="ADAL" clId="{4D09001F-C4B9-4FA5-8BCA-AFF9F337691E}" dt="2023-12-22T08:38:26.617" v="566" actId="478"/>
          <ac:spMkLst>
            <pc:docMk/>
            <pc:sldMk cId="1681128283" sldId="258"/>
            <ac:spMk id="32" creationId="{85DE9370-206A-5AD8-D054-B80A4FDC9261}"/>
          </ac:spMkLst>
        </pc:spChg>
        <pc:spChg chg="del">
          <ac:chgData name="Patricia Pochelon" userId="e248fb85-fe14-4582-ac4d-6af8b2381b69" providerId="ADAL" clId="{4D09001F-C4B9-4FA5-8BCA-AFF9F337691E}" dt="2023-12-22T08:38:24.688" v="564" actId="478"/>
          <ac:spMkLst>
            <pc:docMk/>
            <pc:sldMk cId="1681128283" sldId="258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8:53:28.135" v="642" actId="207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Patricia Pochelon" userId="e248fb85-fe14-4582-ac4d-6af8b2381b69" providerId="ADAL" clId="{4D09001F-C4B9-4FA5-8BCA-AFF9F337691E}" dt="2023-12-22T08:02:52.313" v="89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e248fb85-fe14-4582-ac4d-6af8b2381b69" providerId="ADAL" clId="{4D09001F-C4B9-4FA5-8BCA-AFF9F337691E}" dt="2023-12-22T09:50:49.389" v="1434" actId="2057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8:03:13.816" v="111" actId="1076"/>
          <ac:spMkLst>
            <pc:docMk/>
            <pc:sldMk cId="1681128283" sldId="258"/>
            <ac:spMk id="45" creationId="{B701041F-D46C-97D3-9171-A734712C60D3}"/>
          </ac:spMkLst>
        </pc:spChg>
        <pc:spChg chg="add mod">
          <ac:chgData name="Patricia Pochelon" userId="e248fb85-fe14-4582-ac4d-6af8b2381b69" providerId="ADAL" clId="{4D09001F-C4B9-4FA5-8BCA-AFF9F337691E}" dt="2023-12-22T08:38:33.429" v="569" actId="1076"/>
          <ac:spMkLst>
            <pc:docMk/>
            <pc:sldMk cId="1681128283" sldId="258"/>
            <ac:spMk id="48" creationId="{BD2C93AA-7631-AF4F-CAA2-6C92D7CCA99C}"/>
          </ac:spMkLst>
        </pc:spChg>
        <pc:spChg chg="add mod">
          <ac:chgData name="Patricia Pochelon" userId="e248fb85-fe14-4582-ac4d-6af8b2381b69" providerId="ADAL" clId="{4D09001F-C4B9-4FA5-8BCA-AFF9F337691E}" dt="2023-12-22T08:38:33.429" v="569" actId="1076"/>
          <ac:spMkLst>
            <pc:docMk/>
            <pc:sldMk cId="1681128283" sldId="258"/>
            <ac:spMk id="49" creationId="{140FBBCB-EE7A-BCD1-9E23-91DB82970156}"/>
          </ac:spMkLst>
        </pc:spChg>
        <pc:spChg chg="add mod">
          <ac:chgData name="Patricia Pochelon" userId="e248fb85-fe14-4582-ac4d-6af8b2381b69" providerId="ADAL" clId="{4D09001F-C4B9-4FA5-8BCA-AFF9F337691E}" dt="2023-12-22T08:54:22.284" v="649" actId="14100"/>
          <ac:spMkLst>
            <pc:docMk/>
            <pc:sldMk cId="1681128283" sldId="258"/>
            <ac:spMk id="54" creationId="{62BACF81-B88B-BFFC-7AC8-67B632E5E5F2}"/>
          </ac:spMkLst>
        </pc:spChg>
        <pc:spChg chg="add mod">
          <ac:chgData name="Patricia Pochelon" userId="e248fb85-fe14-4582-ac4d-6af8b2381b69" providerId="ADAL" clId="{4D09001F-C4B9-4FA5-8BCA-AFF9F337691E}" dt="2023-12-22T08:54:28.192" v="651" actId="1076"/>
          <ac:spMkLst>
            <pc:docMk/>
            <pc:sldMk cId="1681128283" sldId="258"/>
            <ac:spMk id="55" creationId="{82C31730-46DB-3FDB-05F9-0BB06CEFE0DB}"/>
          </ac:spMkLst>
        </pc:spChg>
        <pc:grpChg chg="del">
          <ac:chgData name="Patricia Pochelon" userId="e248fb85-fe14-4582-ac4d-6af8b2381b69" providerId="ADAL" clId="{4D09001F-C4B9-4FA5-8BCA-AFF9F337691E}" dt="2023-12-22T08:38:09.375" v="560" actId="478"/>
          <ac:grpSpMkLst>
            <pc:docMk/>
            <pc:sldMk cId="1681128283" sldId="258"/>
            <ac:grpSpMk id="2" creationId="{4C757444-D596-0222-0219-61005FCE9E20}"/>
          </ac:grpSpMkLst>
        </pc:grpChg>
        <pc:grpChg chg="add mod">
          <ac:chgData name="Patricia Pochelon" userId="e248fb85-fe14-4582-ac4d-6af8b2381b69" providerId="ADAL" clId="{4D09001F-C4B9-4FA5-8BCA-AFF9F337691E}" dt="2023-12-22T08:54:43.187" v="657" actId="14100"/>
          <ac:grpSpMkLst>
            <pc:docMk/>
            <pc:sldMk cId="1681128283" sldId="258"/>
            <ac:grpSpMk id="20" creationId="{EE876670-92C5-B802-D41E-30167B269DAC}"/>
          </ac:grpSpMkLst>
        </pc:grpChg>
        <pc:grpChg chg="add mod">
          <ac:chgData name="Patricia Pochelon" userId="e248fb85-fe14-4582-ac4d-6af8b2381b69" providerId="ADAL" clId="{4D09001F-C4B9-4FA5-8BCA-AFF9F337691E}" dt="2023-12-22T08:38:57.587" v="576" actId="14100"/>
          <ac:grpSpMkLst>
            <pc:docMk/>
            <pc:sldMk cId="1681128283" sldId="258"/>
            <ac:grpSpMk id="21" creationId="{5FC4FFF3-3DE9-471C-4EDE-7859B3C84FF8}"/>
          </ac:grpSpMkLst>
        </pc:grpChg>
        <pc:grpChg chg="add mod">
          <ac:chgData name="Patricia Pochelon" userId="e248fb85-fe14-4582-ac4d-6af8b2381b69" providerId="ADAL" clId="{4D09001F-C4B9-4FA5-8BCA-AFF9F337691E}" dt="2023-12-22T08:39:23.966" v="585" actId="14100"/>
          <ac:grpSpMkLst>
            <pc:docMk/>
            <pc:sldMk cId="1681128283" sldId="258"/>
            <ac:grpSpMk id="23" creationId="{26233272-6173-7841-504D-22A08DA0FA95}"/>
          </ac:grpSpMkLst>
        </pc:grpChg>
        <pc:grpChg chg="add mod">
          <ac:chgData name="Patricia Pochelon" userId="e248fb85-fe14-4582-ac4d-6af8b2381b69" providerId="ADAL" clId="{4D09001F-C4B9-4FA5-8BCA-AFF9F337691E}" dt="2023-12-22T07:59:17.626" v="51" actId="1076"/>
          <ac:grpSpMkLst>
            <pc:docMk/>
            <pc:sldMk cId="1681128283" sldId="258"/>
            <ac:grpSpMk id="34" creationId="{55AB367B-CC4B-C087-0046-39BCB43B6886}"/>
          </ac:grpSpMkLst>
        </pc:grpChg>
        <pc:grpChg chg="add mod">
          <ac:chgData name="Patricia Pochelon" userId="e248fb85-fe14-4582-ac4d-6af8b2381b69" providerId="ADAL" clId="{4D09001F-C4B9-4FA5-8BCA-AFF9F337691E}" dt="2023-12-22T07:59:10.016" v="50" actId="1076"/>
          <ac:grpSpMkLst>
            <pc:docMk/>
            <pc:sldMk cId="1681128283" sldId="258"/>
            <ac:grpSpMk id="35" creationId="{2DD550D3-8FA9-0946-C0FA-89090029FE7D}"/>
          </ac:grpSpMkLst>
        </pc:grpChg>
        <pc:grpChg chg="add mod">
          <ac:chgData name="Patricia Pochelon" userId="e248fb85-fe14-4582-ac4d-6af8b2381b69" providerId="ADAL" clId="{4D09001F-C4B9-4FA5-8BCA-AFF9F337691E}" dt="2023-12-22T07:59:29.570" v="52" actId="1076"/>
          <ac:grpSpMkLst>
            <pc:docMk/>
            <pc:sldMk cId="1681128283" sldId="258"/>
            <ac:grpSpMk id="36" creationId="{287FCCE3-1BF0-D1E6-87F2-B5D2FA6F378C}"/>
          </ac:grpSpMkLst>
        </pc:grpChg>
        <pc:grpChg chg="add mod">
          <ac:chgData name="Patricia Pochelon" userId="e248fb85-fe14-4582-ac4d-6af8b2381b69" providerId="ADAL" clId="{4D09001F-C4B9-4FA5-8BCA-AFF9F337691E}" dt="2023-12-22T08:54:45.604" v="658" actId="14100"/>
          <ac:grpSpMkLst>
            <pc:docMk/>
            <pc:sldMk cId="1681128283" sldId="258"/>
            <ac:grpSpMk id="37" creationId="{A3F28635-2D41-4104-FC65-D96D12A659F7}"/>
          </ac:grpSpMkLst>
        </pc:grpChg>
        <pc:graphicFrameChg chg="del mod modGraphic">
          <ac:chgData name="Patricia Pochelon" userId="e248fb85-fe14-4582-ac4d-6af8b2381b69" providerId="ADAL" clId="{4D09001F-C4B9-4FA5-8BCA-AFF9F337691E}" dt="2023-12-22T08:38:28.036" v="567" actId="478"/>
          <ac:graphicFrameMkLst>
            <pc:docMk/>
            <pc:sldMk cId="1681128283" sldId="258"/>
            <ac:graphicFrameMk id="43" creationId="{D4448A6D-10D5-49CD-EDDD-46338F1810B0}"/>
          </ac:graphicFrameMkLst>
        </pc:graphicFrameChg>
        <pc:graphicFrameChg chg="add del mod">
          <ac:chgData name="Patricia Pochelon" userId="e248fb85-fe14-4582-ac4d-6af8b2381b69" providerId="ADAL" clId="{4D09001F-C4B9-4FA5-8BCA-AFF9F337691E}" dt="2023-12-22T08:49:31.238" v="624" actId="478"/>
          <ac:graphicFrameMkLst>
            <pc:docMk/>
            <pc:sldMk cId="1681128283" sldId="258"/>
            <ac:graphicFrameMk id="50" creationId="{49BC0BF7-0482-FD25-9F1D-F9CAC793D603}"/>
          </ac:graphicFrameMkLst>
        </pc:graphicFrameChg>
        <pc:graphicFrameChg chg="add mod modGraphic">
          <ac:chgData name="Patricia Pochelon" userId="e248fb85-fe14-4582-ac4d-6af8b2381b69" providerId="ADAL" clId="{4D09001F-C4B9-4FA5-8BCA-AFF9F337691E}" dt="2023-12-22T08:52:32.220" v="633" actId="20577"/>
          <ac:graphicFrameMkLst>
            <pc:docMk/>
            <pc:sldMk cId="1681128283" sldId="258"/>
            <ac:graphicFrameMk id="53" creationId="{982F68AE-D4B9-95D0-22E0-35F4D4C8492C}"/>
          </ac:graphicFrameMkLst>
        </pc:graphicFrameChg>
        <pc:picChg chg="del">
          <ac:chgData name="Patricia Pochelon" userId="e248fb85-fe14-4582-ac4d-6af8b2381b69" providerId="ADAL" clId="{4D09001F-C4B9-4FA5-8BCA-AFF9F337691E}" dt="2023-12-22T07:53:31.985" v="3" actId="478"/>
          <ac:picMkLst>
            <pc:docMk/>
            <pc:sldMk cId="1681128283" sldId="258"/>
            <ac:picMk id="4" creationId="{B9828D1C-B5B1-77D5-96AC-864A01468D06}"/>
          </ac:picMkLst>
        </pc:picChg>
        <pc:picChg chg="del">
          <ac:chgData name="Patricia Pochelon" userId="e248fb85-fe14-4582-ac4d-6af8b2381b69" providerId="ADAL" clId="{4D09001F-C4B9-4FA5-8BCA-AFF9F337691E}" dt="2023-12-22T07:53:32.903" v="4" actId="478"/>
          <ac:picMkLst>
            <pc:docMk/>
            <pc:sldMk cId="1681128283" sldId="258"/>
            <ac:picMk id="5" creationId="{DB17C018-96BE-8641-119B-7E2409F935D0}"/>
          </ac:picMkLst>
        </pc:picChg>
        <pc:picChg chg="add mod">
          <ac:chgData name="Patricia Pochelon" userId="e248fb85-fe14-4582-ac4d-6af8b2381b69" providerId="ADAL" clId="{4D09001F-C4B9-4FA5-8BCA-AFF9F337691E}" dt="2023-12-22T09:21:33.992" v="1288" actId="1076"/>
          <ac:picMkLst>
            <pc:docMk/>
            <pc:sldMk cId="1681128283" sldId="258"/>
            <ac:picMk id="14" creationId="{E9748380-45C1-C941-D5E4-E32247BBBAD4}"/>
          </ac:picMkLst>
        </pc:picChg>
        <pc:picChg chg="add del mod">
          <ac:chgData name="Patricia Pochelon" userId="e248fb85-fe14-4582-ac4d-6af8b2381b69" providerId="ADAL" clId="{4D09001F-C4B9-4FA5-8BCA-AFF9F337691E}" dt="2023-12-22T09:21:28.091" v="1287" actId="478"/>
          <ac:picMkLst>
            <pc:docMk/>
            <pc:sldMk cId="1681128283" sldId="258"/>
            <ac:picMk id="16" creationId="{B6AAEDC0-AE20-976B-C71A-56D07B41587E}"/>
          </ac:picMkLst>
        </pc:picChg>
        <pc:picChg chg="add mod">
          <ac:chgData name="Patricia Pochelon" userId="e248fb85-fe14-4582-ac4d-6af8b2381b69" providerId="ADAL" clId="{4D09001F-C4B9-4FA5-8BCA-AFF9F337691E}" dt="2023-12-22T08:37:53.816" v="554" actId="1076"/>
          <ac:picMkLst>
            <pc:docMk/>
            <pc:sldMk cId="1681128283" sldId="258"/>
            <ac:picMk id="40" creationId="{13530B8D-E433-23A3-0A04-FD71DA69932A}"/>
          </ac:picMkLst>
        </pc:picChg>
        <pc:picChg chg="add mod">
          <ac:chgData name="Patricia Pochelon" userId="e248fb85-fe14-4582-ac4d-6af8b2381b69" providerId="ADAL" clId="{4D09001F-C4B9-4FA5-8BCA-AFF9F337691E}" dt="2023-12-22T08:38:51.372" v="574" actId="1076"/>
          <ac:picMkLst>
            <pc:docMk/>
            <pc:sldMk cId="1681128283" sldId="258"/>
            <ac:picMk id="41" creationId="{BC7D7186-4407-28C8-EB37-D59574AAE1D9}"/>
          </ac:picMkLst>
        </pc:picChg>
        <pc:picChg chg="add mod">
          <ac:chgData name="Patricia Pochelon" userId="e248fb85-fe14-4582-ac4d-6af8b2381b69" providerId="ADAL" clId="{4D09001F-C4B9-4FA5-8BCA-AFF9F337691E}" dt="2023-12-22T08:39:13.075" v="581" actId="1076"/>
          <ac:picMkLst>
            <pc:docMk/>
            <pc:sldMk cId="1681128283" sldId="258"/>
            <ac:picMk id="42" creationId="{1FD5AB21-96E1-1DBB-071B-BD7231C12DA2}"/>
          </ac:picMkLst>
        </pc:picChg>
        <pc:picChg chg="add del mod">
          <ac:chgData name="Patricia Pochelon" userId="e248fb85-fe14-4582-ac4d-6af8b2381b69" providerId="ADAL" clId="{4D09001F-C4B9-4FA5-8BCA-AFF9F337691E}" dt="2023-12-22T08:38:15.323" v="563" actId="478"/>
          <ac:picMkLst>
            <pc:docMk/>
            <pc:sldMk cId="1681128283" sldId="258"/>
            <ac:picMk id="46" creationId="{38BF71C0-B5AC-36C2-99CF-B26F9E91A6C0}"/>
          </ac:picMkLst>
        </pc:picChg>
        <pc:picChg chg="add del mod">
          <ac:chgData name="Patricia Pochelon" userId="e248fb85-fe14-4582-ac4d-6af8b2381b69" providerId="ADAL" clId="{4D09001F-C4B9-4FA5-8BCA-AFF9F337691E}" dt="2023-12-22T08:38:15.323" v="563" actId="478"/>
          <ac:picMkLst>
            <pc:docMk/>
            <pc:sldMk cId="1681128283" sldId="258"/>
            <ac:picMk id="47" creationId="{00E4BACF-A010-BF15-BBB5-E3FD18375E96}"/>
          </ac:picMkLst>
        </pc:picChg>
        <pc:picChg chg="add mod">
          <ac:chgData name="Patricia Pochelon" userId="e248fb85-fe14-4582-ac4d-6af8b2381b69" providerId="ADAL" clId="{4D09001F-C4B9-4FA5-8BCA-AFF9F337691E}" dt="2023-12-22T08:38:33.429" v="569" actId="1076"/>
          <ac:picMkLst>
            <pc:docMk/>
            <pc:sldMk cId="1681128283" sldId="258"/>
            <ac:picMk id="51" creationId="{ED1870EE-4DA4-5AD5-057C-89EDBFA01CAC}"/>
          </ac:picMkLst>
        </pc:picChg>
        <pc:picChg chg="add mod">
          <ac:chgData name="Patricia Pochelon" userId="e248fb85-fe14-4582-ac4d-6af8b2381b69" providerId="ADAL" clId="{4D09001F-C4B9-4FA5-8BCA-AFF9F337691E}" dt="2023-12-22T08:38:33.429" v="569" actId="1076"/>
          <ac:picMkLst>
            <pc:docMk/>
            <pc:sldMk cId="1681128283" sldId="258"/>
            <ac:picMk id="52" creationId="{7B07549A-580F-AB11-BC6B-C5B38CCEA9EB}"/>
          </ac:picMkLst>
        </pc:picChg>
        <pc:picChg chg="add mod">
          <ac:chgData name="Patricia Pochelon" userId="e248fb85-fe14-4582-ac4d-6af8b2381b69" providerId="ADAL" clId="{4D09001F-C4B9-4FA5-8BCA-AFF9F337691E}" dt="2023-12-22T09:27:18.155" v="1310" actId="1076"/>
          <ac:picMkLst>
            <pc:docMk/>
            <pc:sldMk cId="1681128283" sldId="258"/>
            <ac:picMk id="56" creationId="{BB831A55-F4DB-8CF6-00EC-E67A00865B1E}"/>
          </ac:picMkLst>
        </pc:picChg>
        <pc:picChg chg="add del mod">
          <ac:chgData name="Patricia Pochelon" userId="e248fb85-fe14-4582-ac4d-6af8b2381b69" providerId="ADAL" clId="{4D09001F-C4B9-4FA5-8BCA-AFF9F337691E}" dt="2023-12-22T09:26:34.502" v="1293" actId="21"/>
          <ac:picMkLst>
            <pc:docMk/>
            <pc:sldMk cId="1681128283" sldId="258"/>
            <ac:picMk id="58" creationId="{CF6403CE-F383-D9C0-BB80-DF933FAF71BC}"/>
          </ac:picMkLst>
        </pc:picChg>
        <pc:picChg chg="add mod">
          <ac:chgData name="Patricia Pochelon" userId="e248fb85-fe14-4582-ac4d-6af8b2381b69" providerId="ADAL" clId="{4D09001F-C4B9-4FA5-8BCA-AFF9F337691E}" dt="2023-12-22T09:27:13.746" v="1307" actId="14100"/>
          <ac:picMkLst>
            <pc:docMk/>
            <pc:sldMk cId="1681128283" sldId="258"/>
            <ac:picMk id="59" creationId="{474A1BB0-A93C-7A11-1C48-38E4643D51E3}"/>
          </ac:picMkLst>
        </pc:picChg>
      </pc:sldChg>
      <pc:sldChg chg="del">
        <pc:chgData name="Patricia Pochelon" userId="e248fb85-fe14-4582-ac4d-6af8b2381b69" providerId="ADAL" clId="{4D09001F-C4B9-4FA5-8BCA-AFF9F337691E}" dt="2023-12-22T08:01:02.225" v="77" actId="47"/>
        <pc:sldMkLst>
          <pc:docMk/>
          <pc:sldMk cId="1195749364" sldId="259"/>
        </pc:sldMkLst>
      </pc:sldChg>
      <pc:sldChg chg="addSp delSp modSp mod">
        <pc:chgData name="Patricia Pochelon" userId="e248fb85-fe14-4582-ac4d-6af8b2381b69" providerId="ADAL" clId="{4D09001F-C4B9-4FA5-8BCA-AFF9F337691E}" dt="2023-12-22T09:50:32.382" v="1432" actId="1076"/>
        <pc:sldMkLst>
          <pc:docMk/>
          <pc:sldMk cId="307068053" sldId="260"/>
        </pc:sldMkLst>
        <pc:spChg chg="mod">
          <ac:chgData name="Patricia Pochelon" userId="e248fb85-fe14-4582-ac4d-6af8b2381b69" providerId="ADAL" clId="{4D09001F-C4B9-4FA5-8BCA-AFF9F337691E}" dt="2023-12-22T09:50:28.180" v="1431" actId="14100"/>
          <ac:spMkLst>
            <pc:docMk/>
            <pc:sldMk cId="307068053" sldId="260"/>
            <ac:spMk id="2" creationId="{033B4C60-CBCF-8987-6306-24F0372555E3}"/>
          </ac:spMkLst>
        </pc:spChg>
        <pc:spChg chg="mod">
          <ac:chgData name="Patricia Pochelon" userId="e248fb85-fe14-4582-ac4d-6af8b2381b69" providerId="ADAL" clId="{4D09001F-C4B9-4FA5-8BCA-AFF9F337691E}" dt="2023-12-22T09:49:20.132" v="1417"/>
          <ac:spMkLst>
            <pc:docMk/>
            <pc:sldMk cId="307068053" sldId="260"/>
            <ac:spMk id="7" creationId="{112DEFD3-C973-EABE-BEA0-0D991203463D}"/>
          </ac:spMkLst>
        </pc:spChg>
        <pc:spChg chg="mod">
          <ac:chgData name="Patricia Pochelon" userId="e248fb85-fe14-4582-ac4d-6af8b2381b69" providerId="ADAL" clId="{4D09001F-C4B9-4FA5-8BCA-AFF9F337691E}" dt="2023-12-22T08:21:57.270" v="415" actId="164"/>
          <ac:spMkLst>
            <pc:docMk/>
            <pc:sldMk cId="307068053" sldId="260"/>
            <ac:spMk id="9" creationId="{9ACF1F74-5053-374F-6854-91C35585739E}"/>
          </ac:spMkLst>
        </pc:spChg>
        <pc:spChg chg="mod">
          <ac:chgData name="Patricia Pochelon" userId="e248fb85-fe14-4582-ac4d-6af8b2381b69" providerId="ADAL" clId="{4D09001F-C4B9-4FA5-8BCA-AFF9F337691E}" dt="2023-12-22T08:21:57.270" v="415" actId="164"/>
          <ac:spMkLst>
            <pc:docMk/>
            <pc:sldMk cId="307068053" sldId="260"/>
            <ac:spMk id="11" creationId="{1FA1DB45-878C-FD35-6CF1-F3BFD2734D49}"/>
          </ac:spMkLst>
        </pc:spChg>
        <pc:spChg chg="mod">
          <ac:chgData name="Patricia Pochelon" userId="e248fb85-fe14-4582-ac4d-6af8b2381b69" providerId="ADAL" clId="{4D09001F-C4B9-4FA5-8BCA-AFF9F337691E}" dt="2023-12-22T08:24:46.642" v="459" actId="14100"/>
          <ac:spMkLst>
            <pc:docMk/>
            <pc:sldMk cId="307068053" sldId="260"/>
            <ac:spMk id="14" creationId="{B69DB385-E851-A1F8-F6A1-2516A8659184}"/>
          </ac:spMkLst>
        </pc:spChg>
        <pc:spChg chg="mod">
          <ac:chgData name="Patricia Pochelon" userId="e248fb85-fe14-4582-ac4d-6af8b2381b69" providerId="ADAL" clId="{4D09001F-C4B9-4FA5-8BCA-AFF9F337691E}" dt="2023-12-22T08:23:17.386" v="436" actId="1076"/>
          <ac:spMkLst>
            <pc:docMk/>
            <pc:sldMk cId="307068053" sldId="260"/>
            <ac:spMk id="15" creationId="{75C6F566-1207-DABC-DE1E-39863AF15816}"/>
          </ac:spMkLst>
        </pc:spChg>
        <pc:spChg chg="mod">
          <ac:chgData name="Patricia Pochelon" userId="e248fb85-fe14-4582-ac4d-6af8b2381b69" providerId="ADAL" clId="{4D09001F-C4B9-4FA5-8BCA-AFF9F337691E}" dt="2023-12-22T08:37:28.459" v="547" actId="1076"/>
          <ac:spMkLst>
            <pc:docMk/>
            <pc:sldMk cId="307068053" sldId="260"/>
            <ac:spMk id="16" creationId="{0EB1C0E0-E754-ABF7-6D16-8857BEF62754}"/>
          </ac:spMkLst>
        </pc:spChg>
        <pc:spChg chg="mod">
          <ac:chgData name="Patricia Pochelon" userId="e248fb85-fe14-4582-ac4d-6af8b2381b69" providerId="ADAL" clId="{4D09001F-C4B9-4FA5-8BCA-AFF9F337691E}" dt="2023-12-22T08:37:28.459" v="547" actId="1076"/>
          <ac:spMkLst>
            <pc:docMk/>
            <pc:sldMk cId="307068053" sldId="260"/>
            <ac:spMk id="17" creationId="{7BAD3B99-1135-7E68-6EFB-436A7654591B}"/>
          </ac:spMkLst>
        </pc:spChg>
        <pc:spChg chg="mod">
          <ac:chgData name="Patricia Pochelon" userId="e248fb85-fe14-4582-ac4d-6af8b2381b69" providerId="ADAL" clId="{4D09001F-C4B9-4FA5-8BCA-AFF9F337691E}" dt="2023-12-22T08:46:38.850" v="606" actId="2057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Patricia Pochelon" userId="e248fb85-fe14-4582-ac4d-6af8b2381b69" providerId="ADAL" clId="{4D09001F-C4B9-4FA5-8BCA-AFF9F337691E}" dt="2023-12-22T08:46:06.678" v="599" actId="14100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8:45:56.830" v="595" actId="1076"/>
          <ac:spMkLst>
            <pc:docMk/>
            <pc:sldMk cId="307068053" sldId="260"/>
            <ac:spMk id="24" creationId="{36001EE0-454A-596C-939A-5BDB80809EE2}"/>
          </ac:spMkLst>
        </pc:spChg>
        <pc:spChg chg="mod">
          <ac:chgData name="Patricia Pochelon" userId="e248fb85-fe14-4582-ac4d-6af8b2381b69" providerId="ADAL" clId="{4D09001F-C4B9-4FA5-8BCA-AFF9F337691E}" dt="2023-12-22T08:21:49.798" v="414" actId="164"/>
          <ac:spMkLst>
            <pc:docMk/>
            <pc:sldMk cId="307068053" sldId="260"/>
            <ac:spMk id="25" creationId="{B5C8D174-D498-99C0-A0BE-B56477106F65}"/>
          </ac:spMkLst>
        </pc:spChg>
        <pc:spChg chg="mod ord">
          <ac:chgData name="Patricia Pochelon" userId="e248fb85-fe14-4582-ac4d-6af8b2381b69" providerId="ADAL" clId="{4D09001F-C4B9-4FA5-8BCA-AFF9F337691E}" dt="2023-12-22T08:22:19.450" v="420" actId="1076"/>
          <ac:spMkLst>
            <pc:docMk/>
            <pc:sldMk cId="307068053" sldId="260"/>
            <ac:spMk id="26" creationId="{F32ED10A-C8FB-0642-7D62-D025172814C5}"/>
          </ac:spMkLst>
        </pc:spChg>
        <pc:spChg chg="del mod">
          <ac:chgData name="Patricia Pochelon" userId="e248fb85-fe14-4582-ac4d-6af8b2381b69" providerId="ADAL" clId="{4D09001F-C4B9-4FA5-8BCA-AFF9F337691E}" dt="2023-12-22T08:35:37.540" v="522" actId="478"/>
          <ac:spMkLst>
            <pc:docMk/>
            <pc:sldMk cId="307068053" sldId="260"/>
            <ac:spMk id="27" creationId="{124436E5-AA98-78A1-8F99-CAE2A1E1B3B4}"/>
          </ac:spMkLst>
        </pc:spChg>
        <pc:spChg chg="del mod">
          <ac:chgData name="Patricia Pochelon" userId="e248fb85-fe14-4582-ac4d-6af8b2381b69" providerId="ADAL" clId="{4D09001F-C4B9-4FA5-8BCA-AFF9F337691E}" dt="2023-12-22T08:35:37.952" v="523" actId="478"/>
          <ac:spMkLst>
            <pc:docMk/>
            <pc:sldMk cId="307068053" sldId="260"/>
            <ac:spMk id="28" creationId="{98BCE65B-20C8-0446-2462-DB367B07F453}"/>
          </ac:spMkLst>
        </pc:spChg>
        <pc:spChg chg="del mod">
          <ac:chgData name="Patricia Pochelon" userId="e248fb85-fe14-4582-ac4d-6af8b2381b69" providerId="ADAL" clId="{4D09001F-C4B9-4FA5-8BCA-AFF9F337691E}" dt="2023-12-22T08:35:38.973" v="524" actId="478"/>
          <ac:spMkLst>
            <pc:docMk/>
            <pc:sldMk cId="307068053" sldId="260"/>
            <ac:spMk id="29" creationId="{75D515C7-D88A-A982-258F-2E5C3435ED99}"/>
          </ac:spMkLst>
        </pc:spChg>
        <pc:spChg chg="mod">
          <ac:chgData name="Patricia Pochelon" userId="e248fb85-fe14-4582-ac4d-6af8b2381b69" providerId="ADAL" clId="{4D09001F-C4B9-4FA5-8BCA-AFF9F337691E}" dt="2023-12-22T08:35:58.841" v="532" actId="14100"/>
          <ac:spMkLst>
            <pc:docMk/>
            <pc:sldMk cId="307068053" sldId="260"/>
            <ac:spMk id="32" creationId="{85DE9370-206A-5AD8-D054-B80A4FDC9261}"/>
          </ac:spMkLst>
        </pc:spChg>
        <pc:spChg chg="mod">
          <ac:chgData name="Patricia Pochelon" userId="e248fb85-fe14-4582-ac4d-6af8b2381b69" providerId="ADAL" clId="{4D09001F-C4B9-4FA5-8BCA-AFF9F337691E}" dt="2023-12-22T08:35:53.356" v="530" actId="14100"/>
          <ac:spMkLst>
            <pc:docMk/>
            <pc:sldMk cId="307068053" sldId="260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8:46:51.202" v="607" actId="207"/>
          <ac:spMkLst>
            <pc:docMk/>
            <pc:sldMk cId="307068053" sldId="260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8:01:20.142" v="80" actId="207"/>
          <ac:spMkLst>
            <pc:docMk/>
            <pc:sldMk cId="307068053" sldId="260"/>
            <ac:spMk id="45" creationId="{B701041F-D46C-97D3-9171-A734712C60D3}"/>
          </ac:spMkLst>
        </pc:spChg>
        <pc:grpChg chg="mod">
          <ac:chgData name="Patricia Pochelon" userId="e248fb85-fe14-4582-ac4d-6af8b2381b69" providerId="ADAL" clId="{4D09001F-C4B9-4FA5-8BCA-AFF9F337691E}" dt="2023-12-22T09:49:24.380" v="1418" actId="1076"/>
          <ac:grpSpMkLst>
            <pc:docMk/>
            <pc:sldMk cId="307068053" sldId="260"/>
            <ac:grpSpMk id="19" creationId="{7F2B011A-8A98-5230-8FCD-77D511F7F04D}"/>
          </ac:grpSpMkLst>
        </pc:grpChg>
        <pc:grpChg chg="mod">
          <ac:chgData name="Patricia Pochelon" userId="e248fb85-fe14-4582-ac4d-6af8b2381b69" providerId="ADAL" clId="{4D09001F-C4B9-4FA5-8BCA-AFF9F337691E}" dt="2023-12-22T08:36:35.176" v="542" actId="14100"/>
          <ac:grpSpMkLst>
            <pc:docMk/>
            <pc:sldMk cId="307068053" sldId="260"/>
            <ac:grpSpMk id="36" creationId="{1E1563D1-255A-2CC9-90C1-2549FB89102B}"/>
          </ac:grpSpMkLst>
        </pc:grpChg>
        <pc:grpChg chg="add mod">
          <ac:chgData name="Patricia Pochelon" userId="e248fb85-fe14-4582-ac4d-6af8b2381b69" providerId="ADAL" clId="{4D09001F-C4B9-4FA5-8BCA-AFF9F337691E}" dt="2023-12-22T08:24:49.128" v="460" actId="14100"/>
          <ac:grpSpMkLst>
            <pc:docMk/>
            <pc:sldMk cId="307068053" sldId="260"/>
            <ac:grpSpMk id="37" creationId="{1DFA52C6-5FB4-DE67-BF38-AA5A47760E71}"/>
          </ac:grpSpMkLst>
        </pc:grpChg>
        <pc:grpChg chg="add mod">
          <ac:chgData name="Patricia Pochelon" userId="e248fb85-fe14-4582-ac4d-6af8b2381b69" providerId="ADAL" clId="{4D09001F-C4B9-4FA5-8BCA-AFF9F337691E}" dt="2023-12-22T08:23:32.961" v="439" actId="14100"/>
          <ac:grpSpMkLst>
            <pc:docMk/>
            <pc:sldMk cId="307068053" sldId="260"/>
            <ac:grpSpMk id="38" creationId="{81728EAE-6672-20E9-B153-23CE78E16EF9}"/>
          </ac:grpSpMkLst>
        </pc:grpChg>
        <pc:grpChg chg="add mod">
          <ac:chgData name="Patricia Pochelon" userId="e248fb85-fe14-4582-ac4d-6af8b2381b69" providerId="ADAL" clId="{4D09001F-C4B9-4FA5-8BCA-AFF9F337691E}" dt="2023-12-22T08:21:57.270" v="415" actId="164"/>
          <ac:grpSpMkLst>
            <pc:docMk/>
            <pc:sldMk cId="307068053" sldId="260"/>
            <ac:grpSpMk id="39" creationId="{46955068-3C0D-4F8B-B1F6-377F89E19444}"/>
          </ac:grpSpMkLst>
        </pc:grpChg>
        <pc:grpChg chg="add mod">
          <ac:chgData name="Patricia Pochelon" userId="e248fb85-fe14-4582-ac4d-6af8b2381b69" providerId="ADAL" clId="{4D09001F-C4B9-4FA5-8BCA-AFF9F337691E}" dt="2023-12-22T08:45:32.619" v="592" actId="14100"/>
          <ac:grpSpMkLst>
            <pc:docMk/>
            <pc:sldMk cId="307068053" sldId="260"/>
            <ac:grpSpMk id="40" creationId="{3991947F-614A-A365-3D49-16197795F1F7}"/>
          </ac:grpSpMkLst>
        </pc:grpChg>
        <pc:graphicFrameChg chg="del mod modGraphic">
          <ac:chgData name="Patricia Pochelon" userId="e248fb85-fe14-4582-ac4d-6af8b2381b69" providerId="ADAL" clId="{4D09001F-C4B9-4FA5-8BCA-AFF9F337691E}" dt="2023-12-22T08:45:12.610" v="586" actId="478"/>
          <ac:graphicFrameMkLst>
            <pc:docMk/>
            <pc:sldMk cId="307068053" sldId="260"/>
            <ac:graphicFrameMk id="43" creationId="{D4448A6D-10D5-49CD-EDDD-46338F1810B0}"/>
          </ac:graphicFrameMkLst>
        </pc:graphicFrameChg>
        <pc:graphicFrameChg chg="add mod">
          <ac:chgData name="Patricia Pochelon" userId="e248fb85-fe14-4582-ac4d-6af8b2381b69" providerId="ADAL" clId="{4D09001F-C4B9-4FA5-8BCA-AFF9F337691E}" dt="2023-12-22T08:45:24.785" v="590" actId="1076"/>
          <ac:graphicFrameMkLst>
            <pc:docMk/>
            <pc:sldMk cId="307068053" sldId="260"/>
            <ac:graphicFrameMk id="50" creationId="{F83A406E-9D8C-81B1-41FA-94CC055B6AD6}"/>
          </ac:graphicFrameMkLst>
        </pc:graphicFrameChg>
        <pc:picChg chg="mod">
          <ac:chgData name="Patricia Pochelon" userId="e248fb85-fe14-4582-ac4d-6af8b2381b69" providerId="ADAL" clId="{4D09001F-C4B9-4FA5-8BCA-AFF9F337691E}" dt="2023-12-22T09:50:32.382" v="1432" actId="1076"/>
          <ac:picMkLst>
            <pc:docMk/>
            <pc:sldMk cId="307068053" sldId="260"/>
            <ac:picMk id="23" creationId="{A5446F0E-C7DA-B909-56D9-20D7217BB39C}"/>
          </ac:picMkLst>
        </pc:picChg>
        <pc:picChg chg="mod">
          <ac:chgData name="Patricia Pochelon" userId="e248fb85-fe14-4582-ac4d-6af8b2381b69" providerId="ADAL" clId="{4D09001F-C4B9-4FA5-8BCA-AFF9F337691E}" dt="2023-12-22T09:50:25.222" v="1430" actId="1076"/>
          <ac:picMkLst>
            <pc:docMk/>
            <pc:sldMk cId="307068053" sldId="260"/>
            <ac:picMk id="35" creationId="{38055372-513A-46B6-EA29-0A17FB05E9DE}"/>
          </ac:picMkLst>
        </pc:picChg>
        <pc:picChg chg="add del mod">
          <ac:chgData name="Patricia Pochelon" userId="e248fb85-fe14-4582-ac4d-6af8b2381b69" providerId="ADAL" clId="{4D09001F-C4B9-4FA5-8BCA-AFF9F337691E}" dt="2023-12-22T08:36:06.061" v="535" actId="478"/>
          <ac:picMkLst>
            <pc:docMk/>
            <pc:sldMk cId="307068053" sldId="260"/>
            <ac:picMk id="41" creationId="{A7407682-7D4A-58E8-50DA-6664474FEF2B}"/>
          </ac:picMkLst>
        </pc:picChg>
        <pc:picChg chg="add mod">
          <ac:chgData name="Patricia Pochelon" userId="e248fb85-fe14-4582-ac4d-6af8b2381b69" providerId="ADAL" clId="{4D09001F-C4B9-4FA5-8BCA-AFF9F337691E}" dt="2023-12-22T08:36:15.034" v="538" actId="1076"/>
          <ac:picMkLst>
            <pc:docMk/>
            <pc:sldMk cId="307068053" sldId="260"/>
            <ac:picMk id="42" creationId="{285D3FA2-80C3-E5EB-EF05-FE60BFFA882D}"/>
          </ac:picMkLst>
        </pc:picChg>
        <pc:picChg chg="add mod">
          <ac:chgData name="Patricia Pochelon" userId="e248fb85-fe14-4582-ac4d-6af8b2381b69" providerId="ADAL" clId="{4D09001F-C4B9-4FA5-8BCA-AFF9F337691E}" dt="2023-12-22T08:35:46.034" v="527" actId="14100"/>
          <ac:picMkLst>
            <pc:docMk/>
            <pc:sldMk cId="307068053" sldId="260"/>
            <ac:picMk id="46" creationId="{C2F60FFE-9B10-8BCC-B2F1-41A02859039C}"/>
          </ac:picMkLst>
        </pc:picChg>
        <pc:picChg chg="add mod">
          <ac:chgData name="Patricia Pochelon" userId="e248fb85-fe14-4582-ac4d-6af8b2381b69" providerId="ADAL" clId="{4D09001F-C4B9-4FA5-8BCA-AFF9F337691E}" dt="2023-12-22T08:35:42.018" v="525" actId="1076"/>
          <ac:picMkLst>
            <pc:docMk/>
            <pc:sldMk cId="307068053" sldId="260"/>
            <ac:picMk id="47" creationId="{553C9160-3BA8-87DD-16F4-9AAE6E42EFB9}"/>
          </ac:picMkLst>
        </pc:picChg>
        <pc:picChg chg="add del">
          <ac:chgData name="Patricia Pochelon" userId="e248fb85-fe14-4582-ac4d-6af8b2381b69" providerId="ADAL" clId="{4D09001F-C4B9-4FA5-8BCA-AFF9F337691E}" dt="2023-12-22T08:45:14.499" v="588" actId="22"/>
          <ac:picMkLst>
            <pc:docMk/>
            <pc:sldMk cId="307068053" sldId="260"/>
            <ac:picMk id="49" creationId="{C2E58EA8-415B-634C-F375-6FABFDB35F10}"/>
          </ac:picMkLst>
        </pc:picChg>
        <pc:picChg chg="add mod">
          <ac:chgData name="Patricia Pochelon" userId="e248fb85-fe14-4582-ac4d-6af8b2381b69" providerId="ADAL" clId="{4D09001F-C4B9-4FA5-8BCA-AFF9F337691E}" dt="2023-12-22T08:37:31.795" v="548" actId="1076"/>
          <ac:picMkLst>
            <pc:docMk/>
            <pc:sldMk cId="307068053" sldId="260"/>
            <ac:picMk id="2050" creationId="{8FBAC647-E96F-1BB4-AFFB-CA4CC03DE69E}"/>
          </ac:picMkLst>
        </pc:picChg>
        <pc:cxnChg chg="del">
          <ac:chgData name="Patricia Pochelon" userId="e248fb85-fe14-4582-ac4d-6af8b2381b69" providerId="ADAL" clId="{4D09001F-C4B9-4FA5-8BCA-AFF9F337691E}" dt="2023-12-22T08:23:47.262" v="444" actId="478"/>
          <ac:cxnSpMkLst>
            <pc:docMk/>
            <pc:sldMk cId="307068053" sldId="260"/>
            <ac:cxnSpMk id="30" creationId="{7E56C7A1-8F13-FA73-C24B-F9F494B7139C}"/>
          </ac:cxnSpMkLst>
        </pc:cxnChg>
        <pc:cxnChg chg="del">
          <ac:chgData name="Patricia Pochelon" userId="e248fb85-fe14-4582-ac4d-6af8b2381b69" providerId="ADAL" clId="{4D09001F-C4B9-4FA5-8BCA-AFF9F337691E}" dt="2023-12-22T08:23:46.208" v="443" actId="478"/>
          <ac:cxnSpMkLst>
            <pc:docMk/>
            <pc:sldMk cId="307068053" sldId="260"/>
            <ac:cxnSpMk id="31" creationId="{3B6C3DAE-5421-A9CE-B195-BD268A89C932}"/>
          </ac:cxnSpMkLst>
        </pc:cxnChg>
      </pc:sldChg>
      <pc:sldChg chg="addSp modSp del">
        <pc:chgData name="Patricia Pochelon" userId="e248fb85-fe14-4582-ac4d-6af8b2381b69" providerId="ADAL" clId="{4D09001F-C4B9-4FA5-8BCA-AFF9F337691E}" dt="2023-12-22T09:37:55.750" v="1411" actId="47"/>
        <pc:sldMkLst>
          <pc:docMk/>
          <pc:sldMk cId="3184346944" sldId="312"/>
        </pc:sldMkLst>
        <pc:spChg chg="add mod">
          <ac:chgData name="Patricia Pochelon" userId="e248fb85-fe14-4582-ac4d-6af8b2381b69" providerId="ADAL" clId="{4D09001F-C4B9-4FA5-8BCA-AFF9F337691E}" dt="2023-12-22T08:21:21.948" v="412"/>
          <ac:spMkLst>
            <pc:docMk/>
            <pc:sldMk cId="3184346944" sldId="312"/>
            <ac:spMk id="5" creationId="{777300F7-2B33-722E-3890-67B544C8DF89}"/>
          </ac:spMkLst>
        </pc:spChg>
        <pc:picChg chg="add mod">
          <ac:chgData name="Patricia Pochelon" userId="e248fb85-fe14-4582-ac4d-6af8b2381b69" providerId="ADAL" clId="{4D09001F-C4B9-4FA5-8BCA-AFF9F337691E}" dt="2023-12-22T08:21:21.948" v="412"/>
          <ac:picMkLst>
            <pc:docMk/>
            <pc:sldMk cId="3184346944" sldId="312"/>
            <ac:picMk id="69" creationId="{9BD3D862-EC0A-C8A7-319C-7AED1D900A66}"/>
          </ac:picMkLst>
        </pc:picChg>
      </pc:sldChg>
      <pc:sldChg chg="addSp modSp del">
        <pc:chgData name="Patricia Pochelon" userId="e248fb85-fe14-4582-ac4d-6af8b2381b69" providerId="ADAL" clId="{4D09001F-C4B9-4FA5-8BCA-AFF9F337691E}" dt="2023-12-22T09:37:58.376" v="1412" actId="47"/>
        <pc:sldMkLst>
          <pc:docMk/>
          <pc:sldMk cId="4285841907" sldId="313"/>
        </pc:sldMkLst>
        <pc:spChg chg="add mod">
          <ac:chgData name="Patricia Pochelon" userId="e248fb85-fe14-4582-ac4d-6af8b2381b69" providerId="ADAL" clId="{4D09001F-C4B9-4FA5-8BCA-AFF9F337691E}" dt="2023-12-22T08:21:23.717" v="413"/>
          <ac:spMkLst>
            <pc:docMk/>
            <pc:sldMk cId="4285841907" sldId="313"/>
            <ac:spMk id="3" creationId="{B49FDD5A-F4D2-CE61-D45E-59A058464C2D}"/>
          </ac:spMkLst>
        </pc:spChg>
        <pc:picChg chg="add mod">
          <ac:chgData name="Patricia Pochelon" userId="e248fb85-fe14-4582-ac4d-6af8b2381b69" providerId="ADAL" clId="{4D09001F-C4B9-4FA5-8BCA-AFF9F337691E}" dt="2023-12-22T08:21:23.717" v="413"/>
          <ac:picMkLst>
            <pc:docMk/>
            <pc:sldMk cId="4285841907" sldId="313"/>
            <ac:picMk id="5" creationId="{492CE247-9621-5CC3-1999-9B446D843B48}"/>
          </ac:picMkLst>
        </pc:picChg>
      </pc:sldChg>
      <pc:sldChg chg="addSp delSp modSp mod ord">
        <pc:chgData name="Patricia Pochelon" userId="e248fb85-fe14-4582-ac4d-6af8b2381b69" providerId="ADAL" clId="{4D09001F-C4B9-4FA5-8BCA-AFF9F337691E}" dt="2023-12-22T08:48:11.365" v="621" actId="1076"/>
        <pc:sldMkLst>
          <pc:docMk/>
          <pc:sldMk cId="476461567" sldId="314"/>
        </pc:sldMkLst>
        <pc:spChg chg="mod">
          <ac:chgData name="Patricia Pochelon" userId="e248fb85-fe14-4582-ac4d-6af8b2381b69" providerId="ADAL" clId="{4D09001F-C4B9-4FA5-8BCA-AFF9F337691E}" dt="2023-12-22T08:09:28.300" v="300"/>
          <ac:spMkLst>
            <pc:docMk/>
            <pc:sldMk cId="476461567" sldId="314"/>
            <ac:spMk id="2" creationId="{FFFBFC1F-A08E-2B8D-97C7-97E69D79E520}"/>
          </ac:spMkLst>
        </pc:spChg>
        <pc:spChg chg="mod">
          <ac:chgData name="Patricia Pochelon" userId="e248fb85-fe14-4582-ac4d-6af8b2381b69" providerId="ADAL" clId="{4D09001F-C4B9-4FA5-8BCA-AFF9F337691E}" dt="2023-12-22T08:47:59.900" v="619" actId="14100"/>
          <ac:spMkLst>
            <pc:docMk/>
            <pc:sldMk cId="476461567" sldId="314"/>
            <ac:spMk id="4" creationId="{32980941-7FDE-5860-D6E0-C3683D2A0687}"/>
          </ac:spMkLst>
        </pc:spChg>
        <pc:spChg chg="mod">
          <ac:chgData name="Patricia Pochelon" userId="e248fb85-fe14-4582-ac4d-6af8b2381b69" providerId="ADAL" clId="{4D09001F-C4B9-4FA5-8BCA-AFF9F337691E}" dt="2023-12-22T08:48:01.569" v="620" actId="14100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Patricia Pochelon" userId="e248fb85-fe14-4582-ac4d-6af8b2381b69" providerId="ADAL" clId="{4D09001F-C4B9-4FA5-8BCA-AFF9F337691E}" dt="2023-12-22T08:09:52.534" v="303" actId="2057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Patricia Pochelon" userId="e248fb85-fe14-4582-ac4d-6af8b2381b69" providerId="ADAL" clId="{4D09001F-C4B9-4FA5-8BCA-AFF9F337691E}" dt="2023-12-22T08:31:45.320" v="482" actId="14100"/>
          <ac:spMkLst>
            <pc:docMk/>
            <pc:sldMk cId="476461567" sldId="314"/>
            <ac:spMk id="15" creationId="{C3E8C8DF-0545-7AAD-F946-0CA60EEAF35A}"/>
          </ac:spMkLst>
        </pc:spChg>
        <pc:spChg chg="del mod">
          <ac:chgData name="Patricia Pochelon" userId="e248fb85-fe14-4582-ac4d-6af8b2381b69" providerId="ADAL" clId="{4D09001F-C4B9-4FA5-8BCA-AFF9F337691E}" dt="2023-12-22T08:28:04.275" v="463" actId="478"/>
          <ac:spMkLst>
            <pc:docMk/>
            <pc:sldMk cId="476461567" sldId="314"/>
            <ac:spMk id="19" creationId="{3A5D69AF-E3A9-5B39-60EA-6C02EBE14F9B}"/>
          </ac:spMkLst>
        </pc:spChg>
        <pc:spChg chg="del">
          <ac:chgData name="Patricia Pochelon" userId="e248fb85-fe14-4582-ac4d-6af8b2381b69" providerId="ADAL" clId="{4D09001F-C4B9-4FA5-8BCA-AFF9F337691E}" dt="2023-12-22T08:31:25.358" v="473" actId="478"/>
          <ac:spMkLst>
            <pc:docMk/>
            <pc:sldMk cId="476461567" sldId="314"/>
            <ac:spMk id="20" creationId="{1B9F1F6C-C664-C5C9-F8FB-365C1945E19B}"/>
          </ac:spMkLst>
        </pc:spChg>
        <pc:spChg chg="add mod">
          <ac:chgData name="Patricia Pochelon" userId="e248fb85-fe14-4582-ac4d-6af8b2381b69" providerId="ADAL" clId="{4D09001F-C4B9-4FA5-8BCA-AFF9F337691E}" dt="2023-12-22T08:21:19.511" v="411"/>
          <ac:spMkLst>
            <pc:docMk/>
            <pc:sldMk cId="476461567" sldId="314"/>
            <ac:spMk id="31" creationId="{109CE8DF-5C76-F512-CB4E-D00EB9091BF4}"/>
          </ac:spMkLst>
        </pc:spChg>
        <pc:spChg chg="mod">
          <ac:chgData name="Patricia Pochelon" userId="e248fb85-fe14-4582-ac4d-6af8b2381b69" providerId="ADAL" clId="{4D09001F-C4B9-4FA5-8BCA-AFF9F337691E}" dt="2023-12-22T08:47:43.825" v="614" actId="1076"/>
          <ac:spMkLst>
            <pc:docMk/>
            <pc:sldMk cId="476461567" sldId="314"/>
            <ac:spMk id="64" creationId="{AF4C3182-D4AD-9A48-8776-91D26C9D21B7}"/>
          </ac:spMkLst>
        </pc:spChg>
        <pc:spChg chg="mod">
          <ac:chgData name="Patricia Pochelon" userId="e248fb85-fe14-4582-ac4d-6af8b2381b69" providerId="ADAL" clId="{4D09001F-C4B9-4FA5-8BCA-AFF9F337691E}" dt="2023-12-22T08:47:47.301" v="615" actId="1076"/>
          <ac:spMkLst>
            <pc:docMk/>
            <pc:sldMk cId="476461567" sldId="314"/>
            <ac:spMk id="65" creationId="{3AC30213-FBC3-D52F-B11D-7486564D26A4}"/>
          </ac:spMkLst>
        </pc:spChg>
        <pc:spChg chg="del">
          <ac:chgData name="Patricia Pochelon" userId="e248fb85-fe14-4582-ac4d-6af8b2381b69" providerId="ADAL" clId="{4D09001F-C4B9-4FA5-8BCA-AFF9F337691E}" dt="2023-12-22T08:29:31.791" v="467" actId="478"/>
          <ac:spMkLst>
            <pc:docMk/>
            <pc:sldMk cId="476461567" sldId="314"/>
            <ac:spMk id="75" creationId="{DE8B78F1-91F1-013A-E34C-617B045070C5}"/>
          </ac:spMkLst>
        </pc:spChg>
        <pc:spChg chg="del mod">
          <ac:chgData name="Patricia Pochelon" userId="e248fb85-fe14-4582-ac4d-6af8b2381b69" providerId="ADAL" clId="{4D09001F-C4B9-4FA5-8BCA-AFF9F337691E}" dt="2023-12-22T08:33:13.923" v="494" actId="478"/>
          <ac:spMkLst>
            <pc:docMk/>
            <pc:sldMk cId="476461567" sldId="314"/>
            <ac:spMk id="76" creationId="{B4DA2B82-32A0-D55D-F86A-3177D5AF4746}"/>
          </ac:spMkLst>
        </pc:spChg>
        <pc:picChg chg="del mod">
          <ac:chgData name="Patricia Pochelon" userId="e248fb85-fe14-4582-ac4d-6af8b2381b69" providerId="ADAL" clId="{4D09001F-C4B9-4FA5-8BCA-AFF9F337691E}" dt="2023-12-22T08:47:36.096" v="611" actId="478"/>
          <ac:picMkLst>
            <pc:docMk/>
            <pc:sldMk cId="476461567" sldId="314"/>
            <ac:picMk id="8" creationId="{48394512-B91A-618B-3BE0-36C22DCA9AD3}"/>
          </ac:picMkLst>
        </pc:picChg>
        <pc:picChg chg="add mod">
          <ac:chgData name="Patricia Pochelon" userId="e248fb85-fe14-4582-ac4d-6af8b2381b69" providerId="ADAL" clId="{4D09001F-C4B9-4FA5-8BCA-AFF9F337691E}" dt="2023-12-22T08:21:19.511" v="411"/>
          <ac:picMkLst>
            <pc:docMk/>
            <pc:sldMk cId="476461567" sldId="314"/>
            <ac:picMk id="32" creationId="{AEC76C59-5B5C-66FC-A192-D997B07D32E1}"/>
          </ac:picMkLst>
        </pc:picChg>
        <pc:picChg chg="add mod">
          <ac:chgData name="Patricia Pochelon" userId="e248fb85-fe14-4582-ac4d-6af8b2381b69" providerId="ADAL" clId="{4D09001F-C4B9-4FA5-8BCA-AFF9F337691E}" dt="2023-12-22T08:33:17.466" v="496" actId="14100"/>
          <ac:picMkLst>
            <pc:docMk/>
            <pc:sldMk cId="476461567" sldId="314"/>
            <ac:picMk id="35" creationId="{5A6496AC-DCC2-E379-F16D-6DE17F93E707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39" creationId="{AE165938-E83B-8C68-42B2-6B12F362D68E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41" creationId="{9116D4D4-6B51-C23B-1B88-ED42AD4C6F72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42" creationId="{4648BD24-9DC2-716B-3532-605BD887C44D}"/>
          </ac:picMkLst>
        </pc:picChg>
        <pc:picChg chg="add mod">
          <ac:chgData name="Patricia Pochelon" userId="e248fb85-fe14-4582-ac4d-6af8b2381b69" providerId="ADAL" clId="{4D09001F-C4B9-4FA5-8BCA-AFF9F337691E}" dt="2023-12-22T08:48:11.365" v="621" actId="1076"/>
          <ac:picMkLst>
            <pc:docMk/>
            <pc:sldMk cId="476461567" sldId="314"/>
            <ac:picMk id="43" creationId="{5014C2DD-7550-EF80-0DE0-F37B0068A4F6}"/>
          </ac:picMkLst>
        </pc:picChg>
        <pc:picChg chg="add del mod">
          <ac:chgData name="Patricia Pochelon" userId="e248fb85-fe14-4582-ac4d-6af8b2381b69" providerId="ADAL" clId="{4D09001F-C4B9-4FA5-8BCA-AFF9F337691E}" dt="2023-12-22T08:34:16.544" v="502" actId="478"/>
          <ac:picMkLst>
            <pc:docMk/>
            <pc:sldMk cId="476461567" sldId="314"/>
            <ac:picMk id="1026" creationId="{C479F48B-0259-476F-9C78-D70926005D0D}"/>
          </ac:picMkLst>
        </pc:picChg>
        <pc:picChg chg="add del mod">
          <ac:chgData name="Patricia Pochelon" userId="e248fb85-fe14-4582-ac4d-6af8b2381b69" providerId="ADAL" clId="{4D09001F-C4B9-4FA5-8BCA-AFF9F337691E}" dt="2023-12-22T08:32:57.386" v="485" actId="478"/>
          <ac:picMkLst>
            <pc:docMk/>
            <pc:sldMk cId="476461567" sldId="314"/>
            <ac:picMk id="1028" creationId="{0AA5D4E2-EF8D-E94E-C2D5-E4F6E0F69C8B}"/>
          </ac:picMkLst>
        </pc:picChg>
        <pc:picChg chg="add del mod">
          <ac:chgData name="Patricia Pochelon" userId="e248fb85-fe14-4582-ac4d-6af8b2381b69" providerId="ADAL" clId="{4D09001F-C4B9-4FA5-8BCA-AFF9F337691E}" dt="2023-12-22T08:34:35.773" v="508" actId="478"/>
          <ac:picMkLst>
            <pc:docMk/>
            <pc:sldMk cId="476461567" sldId="314"/>
            <ac:picMk id="1030" creationId="{7F579E9D-C6F4-F357-B17F-98CB59552A83}"/>
          </ac:picMkLst>
        </pc:picChg>
        <pc:picChg chg="add mod">
          <ac:chgData name="Patricia Pochelon" userId="e248fb85-fe14-4582-ac4d-6af8b2381b69" providerId="ADAL" clId="{4D09001F-C4B9-4FA5-8BCA-AFF9F337691E}" dt="2023-12-22T08:33:31.660" v="501" actId="14100"/>
          <ac:picMkLst>
            <pc:docMk/>
            <pc:sldMk cId="476461567" sldId="314"/>
            <ac:picMk id="1032" creationId="{EFCDCABF-D1F2-8DCA-E802-635DD9FEAAAB}"/>
          </ac:picMkLst>
        </pc:picChg>
        <pc:picChg chg="add mod">
          <ac:chgData name="Patricia Pochelon" userId="e248fb85-fe14-4582-ac4d-6af8b2381b69" providerId="ADAL" clId="{4D09001F-C4B9-4FA5-8BCA-AFF9F337691E}" dt="2023-12-22T08:34:30.357" v="507" actId="14100"/>
          <ac:picMkLst>
            <pc:docMk/>
            <pc:sldMk cId="476461567" sldId="314"/>
            <ac:picMk id="1034" creationId="{5D3DE08C-4FEE-8F7A-4283-8D2848799188}"/>
          </ac:picMkLst>
        </pc:picChg>
        <pc:picChg chg="add mod">
          <ac:chgData name="Patricia Pochelon" userId="e248fb85-fe14-4582-ac4d-6af8b2381b69" providerId="ADAL" clId="{4D09001F-C4B9-4FA5-8BCA-AFF9F337691E}" dt="2023-12-22T08:34:41.141" v="511" actId="14100"/>
          <ac:picMkLst>
            <pc:docMk/>
            <pc:sldMk cId="476461567" sldId="314"/>
            <ac:picMk id="1036" creationId="{D5A46C67-754E-18B0-B5B3-01B93123A1AC}"/>
          </ac:picMkLst>
        </pc:picChg>
      </pc:sldChg>
      <pc:sldChg chg="addSp delSp modSp add mod">
        <pc:chgData name="Patricia Pochelon" userId="e248fb85-fe14-4582-ac4d-6af8b2381b69" providerId="ADAL" clId="{4D09001F-C4B9-4FA5-8BCA-AFF9F337691E}" dt="2023-12-22T08:35:23.873" v="520" actId="1076"/>
        <pc:sldMkLst>
          <pc:docMk/>
          <pc:sldMk cId="2956990771" sldId="315"/>
        </pc:sldMkLst>
        <pc:spChg chg="mod">
          <ac:chgData name="Patricia Pochelon" userId="e248fb85-fe14-4582-ac4d-6af8b2381b69" providerId="ADAL" clId="{4D09001F-C4B9-4FA5-8BCA-AFF9F337691E}" dt="2023-12-22T08:20:13.310" v="409" actId="122"/>
          <ac:spMkLst>
            <pc:docMk/>
            <pc:sldMk cId="2956990771" sldId="315"/>
            <ac:spMk id="2" creationId="{FFFBFC1F-A08E-2B8D-97C7-97E69D79E520}"/>
          </ac:spMkLst>
        </pc:spChg>
        <pc:spChg chg="add del mod ord">
          <ac:chgData name="Patricia Pochelon" userId="e248fb85-fe14-4582-ac4d-6af8b2381b69" providerId="ADAL" clId="{4D09001F-C4B9-4FA5-8BCA-AFF9F337691E}" dt="2023-12-22T08:18:57.844" v="394" actId="478"/>
          <ac:spMkLst>
            <pc:docMk/>
            <pc:sldMk cId="2956990771" sldId="315"/>
            <ac:spMk id="3" creationId="{6F54FA65-D532-EB0E-4AEC-CF4B4C85E8B2}"/>
          </ac:spMkLst>
        </pc:spChg>
        <pc:spChg chg="mod">
          <ac:chgData name="Patricia Pochelon" userId="e248fb85-fe14-4582-ac4d-6af8b2381b69" providerId="ADAL" clId="{4D09001F-C4B9-4FA5-8BCA-AFF9F337691E}" dt="2023-12-22T08:19:46.833" v="403" actId="14100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Patricia Pochelon" userId="e248fb85-fe14-4582-ac4d-6af8b2381b69" providerId="ADAL" clId="{4D09001F-C4B9-4FA5-8BCA-AFF9F337691E}" dt="2023-12-22T08:20:06.412" v="407" actId="14100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e248fb85-fe14-4582-ac4d-6af8b2381b69" providerId="ADAL" clId="{4D09001F-C4B9-4FA5-8BCA-AFF9F337691E}" dt="2023-12-22T08:35:22.080" v="519" actId="14100"/>
          <ac:spMkLst>
            <pc:docMk/>
            <pc:sldMk cId="2956990771" sldId="315"/>
            <ac:spMk id="15" creationId="{C3E8C8DF-0545-7AAD-F946-0CA60EEAF35A}"/>
          </ac:spMkLst>
        </pc:spChg>
        <pc:spChg chg="mod">
          <ac:chgData name="Patricia Pochelon" userId="e248fb85-fe14-4582-ac4d-6af8b2381b69" providerId="ADAL" clId="{4D09001F-C4B9-4FA5-8BCA-AFF9F337691E}" dt="2023-12-22T08:14:39.375" v="354" actId="14100"/>
          <ac:spMkLst>
            <pc:docMk/>
            <pc:sldMk cId="2956990771" sldId="315"/>
            <ac:spMk id="18" creationId="{4231F4A2-0C90-DB76-EBEE-990CA9CCD51D}"/>
          </ac:spMkLst>
        </pc:spChg>
        <pc:spChg chg="del">
          <ac:chgData name="Patricia Pochelon" userId="e248fb85-fe14-4582-ac4d-6af8b2381b69" providerId="ADAL" clId="{4D09001F-C4B9-4FA5-8BCA-AFF9F337691E}" dt="2023-12-22T08:35:14.086" v="515" actId="478"/>
          <ac:spMkLst>
            <pc:docMk/>
            <pc:sldMk cId="2956990771" sldId="315"/>
            <ac:spMk id="19" creationId="{3A5D69AF-E3A9-5B39-60EA-6C02EBE14F9B}"/>
          </ac:spMkLst>
        </pc:spChg>
        <pc:spChg chg="del">
          <ac:chgData name="Patricia Pochelon" userId="e248fb85-fe14-4582-ac4d-6af8b2381b69" providerId="ADAL" clId="{4D09001F-C4B9-4FA5-8BCA-AFF9F337691E}" dt="2023-12-22T08:35:15.536" v="516" actId="478"/>
          <ac:spMkLst>
            <pc:docMk/>
            <pc:sldMk cId="2956990771" sldId="315"/>
            <ac:spMk id="20" creationId="{1B9F1F6C-C664-C5C9-F8FB-365C1945E19B}"/>
          </ac:spMkLst>
        </pc:spChg>
        <pc:spChg chg="add mod ord">
          <ac:chgData name="Patricia Pochelon" userId="e248fb85-fe14-4582-ac4d-6af8b2381b69" providerId="ADAL" clId="{4D09001F-C4B9-4FA5-8BCA-AFF9F337691E}" dt="2023-12-22T08:15:43.052" v="365" actId="14100"/>
          <ac:spMkLst>
            <pc:docMk/>
            <pc:sldMk cId="2956990771" sldId="315"/>
            <ac:spMk id="21" creationId="{EB11B373-90E1-2189-914B-3DA25D64D79E}"/>
          </ac:spMkLst>
        </pc:spChg>
        <pc:spChg chg="add mod">
          <ac:chgData name="Patricia Pochelon" userId="e248fb85-fe14-4582-ac4d-6af8b2381b69" providerId="ADAL" clId="{4D09001F-C4B9-4FA5-8BCA-AFF9F337691E}" dt="2023-12-22T08:17:39.913" v="378" actId="14100"/>
          <ac:spMkLst>
            <pc:docMk/>
            <pc:sldMk cId="2956990771" sldId="315"/>
            <ac:spMk id="22" creationId="{F9F748C0-99DA-B117-7872-D2A89E4EF5AF}"/>
          </ac:spMkLst>
        </pc:spChg>
        <pc:spChg chg="add mod">
          <ac:chgData name="Patricia Pochelon" userId="e248fb85-fe14-4582-ac4d-6af8b2381b69" providerId="ADAL" clId="{4D09001F-C4B9-4FA5-8BCA-AFF9F337691E}" dt="2023-12-22T08:15:50.570" v="368" actId="14100"/>
          <ac:spMkLst>
            <pc:docMk/>
            <pc:sldMk cId="2956990771" sldId="315"/>
            <ac:spMk id="23" creationId="{4546B036-9412-0326-45F9-A513C32AA901}"/>
          </ac:spMkLst>
        </pc:spChg>
        <pc:spChg chg="del">
          <ac:chgData name="Patricia Pochelon" userId="e248fb85-fe14-4582-ac4d-6af8b2381b69" providerId="ADAL" clId="{4D09001F-C4B9-4FA5-8BCA-AFF9F337691E}" dt="2023-12-22T08:11:31.633" v="310" actId="478"/>
          <ac:spMkLst>
            <pc:docMk/>
            <pc:sldMk cId="2956990771" sldId="315"/>
            <ac:spMk id="34" creationId="{FF61323E-31C9-B7D4-E80E-A7A65A0D393A}"/>
          </ac:spMkLst>
        </pc:spChg>
        <pc:spChg chg="add mod ord">
          <ac:chgData name="Patricia Pochelon" userId="e248fb85-fe14-4582-ac4d-6af8b2381b69" providerId="ADAL" clId="{4D09001F-C4B9-4FA5-8BCA-AFF9F337691E}" dt="2023-12-22T08:19:22.487" v="400" actId="14100"/>
          <ac:spMkLst>
            <pc:docMk/>
            <pc:sldMk cId="2956990771" sldId="315"/>
            <ac:spMk id="35" creationId="{68FBDEC4-F5A9-14D6-0113-D250EA590DC9}"/>
          </ac:spMkLst>
        </pc:spChg>
        <pc:spChg chg="add mod">
          <ac:chgData name="Patricia Pochelon" userId="e248fb85-fe14-4582-ac4d-6af8b2381b69" providerId="ADAL" clId="{4D09001F-C4B9-4FA5-8BCA-AFF9F337691E}" dt="2023-12-22T08:21:17.564" v="410"/>
          <ac:spMkLst>
            <pc:docMk/>
            <pc:sldMk cId="2956990771" sldId="315"/>
            <ac:spMk id="41" creationId="{D71EF0AB-1A5D-7E63-C342-953D2CADC743}"/>
          </ac:spMkLst>
        </pc:spChg>
        <pc:spChg chg="mod">
          <ac:chgData name="Patricia Pochelon" userId="e248fb85-fe14-4582-ac4d-6af8b2381b69" providerId="ADAL" clId="{4D09001F-C4B9-4FA5-8BCA-AFF9F337691E}" dt="2023-12-22T08:19:55.952" v="404" actId="164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Patricia Pochelon" userId="e248fb85-fe14-4582-ac4d-6af8b2381b69" providerId="ADAL" clId="{4D09001F-C4B9-4FA5-8BCA-AFF9F337691E}" dt="2023-12-22T08:19:55.952" v="404" actId="164"/>
          <ac:spMkLst>
            <pc:docMk/>
            <pc:sldMk cId="2956990771" sldId="315"/>
            <ac:spMk id="65" creationId="{3AC30213-FBC3-D52F-B11D-7486564D26A4}"/>
          </ac:spMkLst>
        </pc:spChg>
        <pc:spChg chg="del">
          <ac:chgData name="Patricia Pochelon" userId="e248fb85-fe14-4582-ac4d-6af8b2381b69" providerId="ADAL" clId="{4D09001F-C4B9-4FA5-8BCA-AFF9F337691E}" dt="2023-12-22T08:35:11.527" v="513" actId="478"/>
          <ac:spMkLst>
            <pc:docMk/>
            <pc:sldMk cId="2956990771" sldId="315"/>
            <ac:spMk id="75" creationId="{DE8B78F1-91F1-013A-E34C-617B045070C5}"/>
          </ac:spMkLst>
        </pc:spChg>
        <pc:spChg chg="del">
          <ac:chgData name="Patricia Pochelon" userId="e248fb85-fe14-4582-ac4d-6af8b2381b69" providerId="ADAL" clId="{4D09001F-C4B9-4FA5-8BCA-AFF9F337691E}" dt="2023-12-22T08:35:12.736" v="514" actId="478"/>
          <ac:spMkLst>
            <pc:docMk/>
            <pc:sldMk cId="2956990771" sldId="315"/>
            <ac:spMk id="76" creationId="{B4DA2B82-32A0-D55D-F86A-3177D5AF4746}"/>
          </ac:spMkLst>
        </pc:spChg>
        <pc:grpChg chg="add mod">
          <ac:chgData name="Patricia Pochelon" userId="e248fb85-fe14-4582-ac4d-6af8b2381b69" providerId="ADAL" clId="{4D09001F-C4B9-4FA5-8BCA-AFF9F337691E}" dt="2023-12-22T08:19:59.431" v="405" actId="1076"/>
          <ac:grpSpMkLst>
            <pc:docMk/>
            <pc:sldMk cId="2956990771" sldId="315"/>
            <ac:grpSpMk id="39" creationId="{5C5945DD-D06B-8176-80D7-361FB7EF7409}"/>
          </ac:grpSpMkLst>
        </pc:grpChg>
        <pc:picChg chg="mod">
          <ac:chgData name="Patricia Pochelon" userId="e248fb85-fe14-4582-ac4d-6af8b2381b69" providerId="ADAL" clId="{4D09001F-C4B9-4FA5-8BCA-AFF9F337691E}" dt="2023-12-22T08:19:17.203" v="399" actId="1076"/>
          <ac:picMkLst>
            <pc:docMk/>
            <pc:sldMk cId="2956990771" sldId="315"/>
            <ac:picMk id="8" creationId="{48394512-B91A-618B-3BE0-36C22DCA9AD3}"/>
          </ac:picMkLst>
        </pc:picChg>
        <pc:picChg chg="mod">
          <ac:chgData name="Patricia Pochelon" userId="e248fb85-fe14-4582-ac4d-6af8b2381b69" providerId="ADAL" clId="{4D09001F-C4B9-4FA5-8BCA-AFF9F337691E}" dt="2023-12-22T08:15:57.496" v="369" actId="1076"/>
          <ac:picMkLst>
            <pc:docMk/>
            <pc:sldMk cId="2956990771" sldId="315"/>
            <ac:picMk id="10" creationId="{999EA64D-0F50-20F8-666D-7C3B14F0B239}"/>
          </ac:picMkLst>
        </pc:picChg>
        <pc:picChg chg="add mod">
          <ac:chgData name="Patricia Pochelon" userId="e248fb85-fe14-4582-ac4d-6af8b2381b69" providerId="ADAL" clId="{4D09001F-C4B9-4FA5-8BCA-AFF9F337691E}" dt="2023-12-22T08:21:17.564" v="410"/>
          <ac:picMkLst>
            <pc:docMk/>
            <pc:sldMk cId="2956990771" sldId="315"/>
            <ac:picMk id="42" creationId="{F208655E-C241-09C6-0A60-7564C21033DE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3" creationId="{7230C954-5613-D31A-2792-DCE9960AF387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6" creationId="{935E8775-8B43-8B03-1109-9DE7295E470E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8" creationId="{B7A75B26-6135-B712-9389-03FFD2672BBA}"/>
          </ac:picMkLst>
        </pc:picChg>
        <pc:picChg chg="add mod">
          <ac:chgData name="Patricia Pochelon" userId="e248fb85-fe14-4582-ac4d-6af8b2381b69" providerId="ADAL" clId="{4D09001F-C4B9-4FA5-8BCA-AFF9F337691E}" dt="2023-12-22T08:35:23.873" v="520" actId="1076"/>
          <ac:picMkLst>
            <pc:docMk/>
            <pc:sldMk cId="2956990771" sldId="315"/>
            <ac:picMk id="49" creationId="{890B60EA-E82E-4D65-1DB3-D2A5CC1679E9}"/>
          </ac:picMkLst>
        </pc:picChg>
        <pc:cxnChg chg="mod">
          <ac:chgData name="Patricia Pochelon" userId="e248fb85-fe14-4582-ac4d-6af8b2381b69" providerId="ADAL" clId="{4D09001F-C4B9-4FA5-8BCA-AFF9F337691E}" dt="2023-12-22T08:14:28.208" v="350" actId="14100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Patricia Pochelon" userId="e248fb85-fe14-4582-ac4d-6af8b2381b69" providerId="ADAL" clId="{4D09001F-C4B9-4FA5-8BCA-AFF9F337691E}" dt="2023-12-22T08:14:48.991" v="356" actId="14100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Patricia Pochelon" userId="e248fb85-fe14-4582-ac4d-6af8b2381b69" providerId="ADAL" clId="{4D09001F-C4B9-4FA5-8BCA-AFF9F337691E}" dt="2023-12-22T08:14:44.183" v="355" actId="14100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Patricia Pochelon" userId="e248fb85-fe14-4582-ac4d-6af8b2381b69" providerId="ADAL" clId="{4D09001F-C4B9-4FA5-8BCA-AFF9F337691E}" dt="2023-12-22T08:14:35.361" v="352" actId="14100"/>
          <ac:cxnSpMkLst>
            <pc:docMk/>
            <pc:sldMk cId="2956990771" sldId="315"/>
            <ac:cxnSpMk id="78" creationId="{AA4AE5A1-B491-E495-5578-69054719B381}"/>
          </ac:cxnSpMkLst>
        </pc:cxnChg>
      </pc:sldChg>
      <pc:sldChg chg="addSp delSp modSp new mod ord">
        <pc:chgData name="Patricia Pochelon" userId="e248fb85-fe14-4582-ac4d-6af8b2381b69" providerId="ADAL" clId="{4D09001F-C4B9-4FA5-8BCA-AFF9F337691E}" dt="2023-12-22T09:34:16.677" v="1382" actId="14100"/>
        <pc:sldMkLst>
          <pc:docMk/>
          <pc:sldMk cId="3914439698" sldId="316"/>
        </pc:sldMkLst>
        <pc:spChg chg="mod">
          <ac:chgData name="Patricia Pochelon" userId="e248fb85-fe14-4582-ac4d-6af8b2381b69" providerId="ADAL" clId="{4D09001F-C4B9-4FA5-8BCA-AFF9F337691E}" dt="2023-12-22T09:20:09.417" v="1222" actId="1076"/>
          <ac:spMkLst>
            <pc:docMk/>
            <pc:sldMk cId="3914439698" sldId="316"/>
            <ac:spMk id="2" creationId="{69E2C50D-1671-F210-D65A-91828664BDA5}"/>
          </ac:spMkLst>
        </pc:spChg>
        <pc:spChg chg="mod">
          <ac:chgData name="Patricia Pochelon" userId="e248fb85-fe14-4582-ac4d-6af8b2381b69" providerId="ADAL" clId="{4D09001F-C4B9-4FA5-8BCA-AFF9F337691E}" dt="2023-12-22T09:34:16.677" v="1382" actId="14100"/>
          <ac:spMkLst>
            <pc:docMk/>
            <pc:sldMk cId="3914439698" sldId="316"/>
            <ac:spMk id="3" creationId="{B0BF32FC-B98D-2FD8-10DD-DD002A991B1A}"/>
          </ac:spMkLst>
        </pc:spChg>
        <pc:spChg chg="add del mod">
          <ac:chgData name="Patricia Pochelon" userId="e248fb85-fe14-4582-ac4d-6af8b2381b69" providerId="ADAL" clId="{4D09001F-C4B9-4FA5-8BCA-AFF9F337691E}" dt="2023-12-22T08:57:41.235" v="735" actId="478"/>
          <ac:spMkLst>
            <pc:docMk/>
            <pc:sldMk cId="3914439698" sldId="316"/>
            <ac:spMk id="4" creationId="{DC7A473A-8A59-4323-5E3E-9F5C8E68D30D}"/>
          </ac:spMkLst>
        </pc:spChg>
        <pc:spChg chg="add mod">
          <ac:chgData name="Patricia Pochelon" userId="e248fb85-fe14-4582-ac4d-6af8b2381b69" providerId="ADAL" clId="{4D09001F-C4B9-4FA5-8BCA-AFF9F337691E}" dt="2023-12-22T08:57:38.386" v="734" actId="14100"/>
          <ac:spMkLst>
            <pc:docMk/>
            <pc:sldMk cId="3914439698" sldId="316"/>
            <ac:spMk id="5" creationId="{98AE324C-2593-DF1B-5C19-78FE75B18D17}"/>
          </ac:spMkLst>
        </pc:spChg>
        <pc:spChg chg="add mod">
          <ac:chgData name="Patricia Pochelon" userId="e248fb85-fe14-4582-ac4d-6af8b2381b69" providerId="ADAL" clId="{4D09001F-C4B9-4FA5-8BCA-AFF9F337691E}" dt="2023-12-22T09:33:39.208" v="1381" actId="20577"/>
          <ac:spMkLst>
            <pc:docMk/>
            <pc:sldMk cId="3914439698" sldId="316"/>
            <ac:spMk id="8" creationId="{A9738EB0-7034-C161-B8C8-14BD8CB35662}"/>
          </ac:spMkLst>
        </pc:spChg>
        <pc:spChg chg="add mod ord">
          <ac:chgData name="Patricia Pochelon" userId="e248fb85-fe14-4582-ac4d-6af8b2381b69" providerId="ADAL" clId="{4D09001F-C4B9-4FA5-8BCA-AFF9F337691E}" dt="2023-12-22T09:33:27.579" v="1376" actId="1076"/>
          <ac:spMkLst>
            <pc:docMk/>
            <pc:sldMk cId="3914439698" sldId="316"/>
            <ac:spMk id="10" creationId="{F0E1D97E-63EB-1746-1105-0DE843B958B6}"/>
          </ac:spMkLst>
        </pc:spChg>
        <pc:spChg chg="add mod ord">
          <ac:chgData name="Patricia Pochelon" userId="e248fb85-fe14-4582-ac4d-6af8b2381b69" providerId="ADAL" clId="{4D09001F-C4B9-4FA5-8BCA-AFF9F337691E}" dt="2023-12-22T09:33:27.579" v="1376" actId="1076"/>
          <ac:spMkLst>
            <pc:docMk/>
            <pc:sldMk cId="3914439698" sldId="316"/>
            <ac:spMk id="12" creationId="{3B995D70-6331-6E84-4A23-74BF1388C998}"/>
          </ac:spMkLst>
        </pc:spChg>
        <pc:spChg chg="add mod">
          <ac:chgData name="Patricia Pochelon" userId="e248fb85-fe14-4582-ac4d-6af8b2381b69" providerId="ADAL" clId="{4D09001F-C4B9-4FA5-8BCA-AFF9F337691E}" dt="2023-12-22T09:29:23.667" v="1334" actId="1076"/>
          <ac:spMkLst>
            <pc:docMk/>
            <pc:sldMk cId="3914439698" sldId="316"/>
            <ac:spMk id="13" creationId="{E4109B86-CF4F-2ED2-7FE2-CDF41CEF2C6A}"/>
          </ac:spMkLst>
        </pc:spChg>
        <pc:spChg chg="add mod">
          <ac:chgData name="Patricia Pochelon" userId="e248fb85-fe14-4582-ac4d-6af8b2381b69" providerId="ADAL" clId="{4D09001F-C4B9-4FA5-8BCA-AFF9F337691E}" dt="2023-12-22T09:14:06.044" v="1178" actId="1076"/>
          <ac:spMkLst>
            <pc:docMk/>
            <pc:sldMk cId="3914439698" sldId="316"/>
            <ac:spMk id="14" creationId="{C0F25D77-0426-A9A3-F8E5-0B839839CC22}"/>
          </ac:spMkLst>
        </pc:spChg>
        <pc:spChg chg="add mod">
          <ac:chgData name="Patricia Pochelon" userId="e248fb85-fe14-4582-ac4d-6af8b2381b69" providerId="ADAL" clId="{4D09001F-C4B9-4FA5-8BCA-AFF9F337691E}" dt="2023-12-22T09:29:21.772" v="1333" actId="1076"/>
          <ac:spMkLst>
            <pc:docMk/>
            <pc:sldMk cId="3914439698" sldId="316"/>
            <ac:spMk id="15" creationId="{B39BE5BA-0E4C-B248-5944-25E64AFD5937}"/>
          </ac:spMkLst>
        </pc:spChg>
        <pc:spChg chg="add mod">
          <ac:chgData name="Patricia Pochelon" userId="e248fb85-fe14-4582-ac4d-6af8b2381b69" providerId="ADAL" clId="{4D09001F-C4B9-4FA5-8BCA-AFF9F337691E}" dt="2023-12-22T09:29:19.286" v="1332" actId="1076"/>
          <ac:spMkLst>
            <pc:docMk/>
            <pc:sldMk cId="3914439698" sldId="316"/>
            <ac:spMk id="16" creationId="{81B78B88-CDA7-1162-26D2-FD7E1AC92C5E}"/>
          </ac:spMkLst>
        </pc:spChg>
        <pc:spChg chg="add del mod">
          <ac:chgData name="Patricia Pochelon" userId="e248fb85-fe14-4582-ac4d-6af8b2381b69" providerId="ADAL" clId="{4D09001F-C4B9-4FA5-8BCA-AFF9F337691E}" dt="2023-12-22T09:15:13.077" v="1196" actId="478"/>
          <ac:spMkLst>
            <pc:docMk/>
            <pc:sldMk cId="3914439698" sldId="316"/>
            <ac:spMk id="17" creationId="{139F455C-48B3-1FF8-A99F-B4CE244B4602}"/>
          </ac:spMkLst>
        </pc:spChg>
        <pc:spChg chg="add mod">
          <ac:chgData name="Patricia Pochelon" userId="e248fb85-fe14-4582-ac4d-6af8b2381b69" providerId="ADAL" clId="{4D09001F-C4B9-4FA5-8BCA-AFF9F337691E}" dt="2023-12-22T09:29:33.023" v="1338" actId="1076"/>
          <ac:spMkLst>
            <pc:docMk/>
            <pc:sldMk cId="3914439698" sldId="316"/>
            <ac:spMk id="18" creationId="{DDF147E1-8F94-E852-C954-F68A504786DB}"/>
          </ac:spMkLst>
        </pc:spChg>
        <pc:spChg chg="add mod">
          <ac:chgData name="Patricia Pochelon" userId="e248fb85-fe14-4582-ac4d-6af8b2381b69" providerId="ADAL" clId="{4D09001F-C4B9-4FA5-8BCA-AFF9F337691E}" dt="2023-12-22T09:29:25.779" v="1335" actId="1076"/>
          <ac:spMkLst>
            <pc:docMk/>
            <pc:sldMk cId="3914439698" sldId="316"/>
            <ac:spMk id="19" creationId="{27911918-E11A-3A59-E84A-C15717CA7F9E}"/>
          </ac:spMkLst>
        </pc:spChg>
        <pc:spChg chg="add mod">
          <ac:chgData name="Patricia Pochelon" userId="e248fb85-fe14-4582-ac4d-6af8b2381b69" providerId="ADAL" clId="{4D09001F-C4B9-4FA5-8BCA-AFF9F337691E}" dt="2023-12-22T09:29:28.360" v="1336" actId="1076"/>
          <ac:spMkLst>
            <pc:docMk/>
            <pc:sldMk cId="3914439698" sldId="316"/>
            <ac:spMk id="20" creationId="{496FE8C9-C1AD-F3F1-0E94-E4B32BE3EA7E}"/>
          </ac:spMkLst>
        </pc:spChg>
        <pc:spChg chg="add mod">
          <ac:chgData name="Patricia Pochelon" userId="e248fb85-fe14-4582-ac4d-6af8b2381b69" providerId="ADAL" clId="{4D09001F-C4B9-4FA5-8BCA-AFF9F337691E}" dt="2023-12-22T09:29:36.354" v="1339" actId="1076"/>
          <ac:spMkLst>
            <pc:docMk/>
            <pc:sldMk cId="3914439698" sldId="316"/>
            <ac:spMk id="21" creationId="{CE6C96DC-355A-F556-377A-1D3BC9045725}"/>
          </ac:spMkLst>
        </pc:spChg>
        <pc:spChg chg="add mod">
          <ac:chgData name="Patricia Pochelon" userId="e248fb85-fe14-4582-ac4d-6af8b2381b69" providerId="ADAL" clId="{4D09001F-C4B9-4FA5-8BCA-AFF9F337691E}" dt="2023-12-22T09:29:39.771" v="1340" actId="1076"/>
          <ac:spMkLst>
            <pc:docMk/>
            <pc:sldMk cId="3914439698" sldId="316"/>
            <ac:spMk id="22" creationId="{60658791-DF28-A2A4-ED01-D4C0C7324657}"/>
          </ac:spMkLst>
        </pc:spChg>
        <pc:spChg chg="add mod">
          <ac:chgData name="Patricia Pochelon" userId="e248fb85-fe14-4582-ac4d-6af8b2381b69" providerId="ADAL" clId="{4D09001F-C4B9-4FA5-8BCA-AFF9F337691E}" dt="2023-12-22T09:15:16.522" v="1197" actId="1076"/>
          <ac:spMkLst>
            <pc:docMk/>
            <pc:sldMk cId="3914439698" sldId="316"/>
            <ac:spMk id="23" creationId="{3F7DFC2F-A810-CE71-D820-B326EB22B0AC}"/>
          </ac:spMkLst>
        </pc:sp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7" creationId="{C900BBCC-4F3E-E50A-C55F-3BF9FC7A0C6E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9" creationId="{7FDEE6A7-3A7E-E71A-C111-43602F91EF6A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11" creationId="{D9A2653F-4FFB-32C5-48E1-C8EDCC3914C6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24" creationId="{EB618A40-F554-752A-517E-30CE73CC9D87}"/>
          </ac:picMkLst>
        </pc:picChg>
        <pc:picChg chg="add mod">
          <ac:chgData name="Patricia Pochelon" userId="e248fb85-fe14-4582-ac4d-6af8b2381b69" providerId="ADAL" clId="{4D09001F-C4B9-4FA5-8BCA-AFF9F337691E}" dt="2023-12-22T09:33:17.471" v="1375" actId="1076"/>
          <ac:picMkLst>
            <pc:docMk/>
            <pc:sldMk cId="3914439698" sldId="316"/>
            <ac:picMk id="25" creationId="{FC0A06BB-5BD1-CD20-05C5-1D29FDA1F14F}"/>
          </ac:picMkLst>
        </pc:picChg>
      </pc:sldChg>
      <pc:sldChg chg="addSp delSp modSp new del mod">
        <pc:chgData name="Patricia Pochelon" userId="e248fb85-fe14-4582-ac4d-6af8b2381b69" providerId="ADAL" clId="{4D09001F-C4B9-4FA5-8BCA-AFF9F337691E}" dt="2023-12-22T09:34:35.269" v="1383" actId="47"/>
        <pc:sldMkLst>
          <pc:docMk/>
          <pc:sldMk cId="2813073467" sldId="317"/>
        </pc:sldMkLst>
        <pc:spChg chg="del">
          <ac:chgData name="Patricia Pochelon" userId="e248fb85-fe14-4582-ac4d-6af8b2381b69" providerId="ADAL" clId="{4D09001F-C4B9-4FA5-8BCA-AFF9F337691E}" dt="2023-12-22T09:31:35.069" v="1355" actId="478"/>
          <ac:spMkLst>
            <pc:docMk/>
            <pc:sldMk cId="2813073467" sldId="317"/>
            <ac:spMk id="2" creationId="{AEA691FF-5862-0E9F-085E-E8CCADE6D6A8}"/>
          </ac:spMkLst>
        </pc:spChg>
        <pc:spChg chg="del">
          <ac:chgData name="Patricia Pochelon" userId="e248fb85-fe14-4582-ac4d-6af8b2381b69" providerId="ADAL" clId="{4D09001F-C4B9-4FA5-8BCA-AFF9F337691E}" dt="2023-12-22T09:31:35.630" v="1356" actId="478"/>
          <ac:spMkLst>
            <pc:docMk/>
            <pc:sldMk cId="2813073467" sldId="317"/>
            <ac:spMk id="3" creationId="{77F45B98-293B-3261-9C40-5F38561493D0}"/>
          </ac:spMkLst>
        </pc:spChg>
        <pc:picChg chg="add del mod">
          <ac:chgData name="Patricia Pochelon" userId="e248fb85-fe14-4582-ac4d-6af8b2381b69" providerId="ADAL" clId="{4D09001F-C4B9-4FA5-8BCA-AFF9F337691E}" dt="2023-12-22T09:32:28.729" v="1363" actId="21"/>
          <ac:picMkLst>
            <pc:docMk/>
            <pc:sldMk cId="2813073467" sldId="317"/>
            <ac:picMk id="4" creationId="{9E2772F3-F8B3-E4F5-AC43-DFBA440C6A64}"/>
          </ac:picMkLst>
        </pc:picChg>
      </pc:sldChg>
    </pc:docChg>
  </pc:docChgLst>
  <pc:docChgLst>
    <pc:chgData name="Mathias Girod" userId="f9b65fdd-594e-4e19-953b-0e0c84c3aa82" providerId="ADAL" clId="{8DD4036B-944E-428C-B940-D5A074C8E354}"/>
    <pc:docChg chg="delSld modSld">
      <pc:chgData name="Mathias Girod" userId="f9b65fdd-594e-4e19-953b-0e0c84c3aa82" providerId="ADAL" clId="{8DD4036B-944E-428C-B940-D5A074C8E354}" dt="2024-04-04T10:15:55.023" v="22" actId="207"/>
      <pc:docMkLst>
        <pc:docMk/>
      </pc:docMkLst>
      <pc:sldChg chg="del">
        <pc:chgData name="Mathias Girod" userId="f9b65fdd-594e-4e19-953b-0e0c84c3aa82" providerId="ADAL" clId="{8DD4036B-944E-428C-B940-D5A074C8E354}" dt="2024-04-04T10:15:18.349" v="3" actId="47"/>
        <pc:sldMkLst>
          <pc:docMk/>
          <pc:sldMk cId="2456145969" sldId="257"/>
        </pc:sldMkLst>
      </pc:sldChg>
      <pc:sldChg chg="del">
        <pc:chgData name="Mathias Girod" userId="f9b65fdd-594e-4e19-953b-0e0c84c3aa82" providerId="ADAL" clId="{8DD4036B-944E-428C-B940-D5A074C8E354}" dt="2024-04-04T10:15:16.931" v="1" actId="47"/>
        <pc:sldMkLst>
          <pc:docMk/>
          <pc:sldMk cId="1681128283" sldId="258"/>
        </pc:sldMkLst>
      </pc:sldChg>
      <pc:sldChg chg="del">
        <pc:chgData name="Mathias Girod" userId="f9b65fdd-594e-4e19-953b-0e0c84c3aa82" providerId="ADAL" clId="{8DD4036B-944E-428C-B940-D5A074C8E354}" dt="2024-04-04T10:15:16.077" v="0" actId="47"/>
        <pc:sldMkLst>
          <pc:docMk/>
          <pc:sldMk cId="307068053" sldId="260"/>
        </pc:sldMkLst>
      </pc:sldChg>
      <pc:sldChg chg="del">
        <pc:chgData name="Mathias Girod" userId="f9b65fdd-594e-4e19-953b-0e0c84c3aa82" providerId="ADAL" clId="{8DD4036B-944E-428C-B940-D5A074C8E354}" dt="2024-04-04T10:15:17.668" v="2" actId="47"/>
        <pc:sldMkLst>
          <pc:docMk/>
          <pc:sldMk cId="476461567" sldId="314"/>
        </pc:sldMkLst>
      </pc:sldChg>
      <pc:sldChg chg="modSp mod">
        <pc:chgData name="Mathias Girod" userId="f9b65fdd-594e-4e19-953b-0e0c84c3aa82" providerId="ADAL" clId="{8DD4036B-944E-428C-B940-D5A074C8E354}" dt="2024-04-04T10:15:55.023" v="22" actId="207"/>
        <pc:sldMkLst>
          <pc:docMk/>
          <pc:sldMk cId="2956990771" sldId="315"/>
        </pc:sldMkLst>
        <pc:spChg chg="mod">
          <ac:chgData name="Mathias Girod" userId="f9b65fdd-594e-4e19-953b-0e0c84c3aa82" providerId="ADAL" clId="{8DD4036B-944E-428C-B940-D5A074C8E354}" dt="2024-04-04T10:15:55.023" v="22" actId="207"/>
          <ac:spMkLst>
            <pc:docMk/>
            <pc:sldMk cId="2956990771" sldId="315"/>
            <ac:spMk id="2" creationId="{FFFBFC1F-A08E-2B8D-97C7-97E69D79E520}"/>
          </ac:spMkLst>
        </pc:spChg>
        <pc:spChg chg="mod">
          <ac:chgData name="Mathias Girod" userId="f9b65fdd-594e-4e19-953b-0e0c84c3aa82" providerId="ADAL" clId="{8DD4036B-944E-428C-B940-D5A074C8E354}" dt="2024-04-04T10:15:28.832" v="8" actId="20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Mathias Girod" userId="f9b65fdd-594e-4e19-953b-0e0c84c3aa82" providerId="ADAL" clId="{8DD4036B-944E-428C-B940-D5A074C8E354}" dt="2024-04-04T10:15:28.832" v="8" actId="207"/>
          <ac:spMkLst>
            <pc:docMk/>
            <pc:sldMk cId="2956990771" sldId="315"/>
            <ac:spMk id="15" creationId="{C3E8C8DF-0545-7AAD-F946-0CA60EEAF35A}"/>
          </ac:spMkLst>
        </pc:spChg>
        <pc:spChg chg="mod">
          <ac:chgData name="Mathias Girod" userId="f9b65fdd-594e-4e19-953b-0e0c84c3aa82" providerId="ADAL" clId="{8DD4036B-944E-428C-B940-D5A074C8E354}" dt="2024-04-04T10:15:28.832" v="8" actId="207"/>
          <ac:spMkLst>
            <pc:docMk/>
            <pc:sldMk cId="2956990771" sldId="315"/>
            <ac:spMk id="25" creationId="{CCF0E4BA-1B3F-4E68-49D2-39F4E89E98F9}"/>
          </ac:spMkLst>
        </pc:spChg>
        <pc:spChg chg="mod">
          <ac:chgData name="Mathias Girod" userId="f9b65fdd-594e-4e19-953b-0e0c84c3aa82" providerId="ADAL" clId="{8DD4036B-944E-428C-B940-D5A074C8E354}" dt="2024-04-04T10:15:28.832" v="8" actId="207"/>
          <ac:spMkLst>
            <pc:docMk/>
            <pc:sldMk cId="2956990771" sldId="315"/>
            <ac:spMk id="26" creationId="{54A34A41-7BBF-63DD-964B-88943604E10B}"/>
          </ac:spMkLst>
        </pc:spChg>
        <pc:spChg chg="mod">
          <ac:chgData name="Mathias Girod" userId="f9b65fdd-594e-4e19-953b-0e0c84c3aa82" providerId="ADAL" clId="{8DD4036B-944E-428C-B940-D5A074C8E354}" dt="2024-04-04T10:15:28.832" v="8" actId="207"/>
          <ac:spMkLst>
            <pc:docMk/>
            <pc:sldMk cId="2956990771" sldId="315"/>
            <ac:spMk id="27" creationId="{57456BCC-F154-84D5-7603-81128E37D8E9}"/>
          </ac:spMkLst>
        </pc:spChg>
        <pc:spChg chg="mod">
          <ac:chgData name="Mathias Girod" userId="f9b65fdd-594e-4e19-953b-0e0c84c3aa82" providerId="ADAL" clId="{8DD4036B-944E-428C-B940-D5A074C8E354}" dt="2024-04-04T10:15:44.989" v="21" actId="14100"/>
          <ac:spMkLst>
            <pc:docMk/>
            <pc:sldMk cId="2956990771" sldId="315"/>
            <ac:spMk id="58" creationId="{F24B6F79-6468-76B6-90C0-30ABC1F5A1CE}"/>
          </ac:spMkLst>
        </pc:spChg>
        <pc:spChg chg="mod">
          <ac:chgData name="Mathias Girod" userId="f9b65fdd-594e-4e19-953b-0e0c84c3aa82" providerId="ADAL" clId="{8DD4036B-944E-428C-B940-D5A074C8E354}" dt="2024-04-04T10:15:28.832" v="8" actId="207"/>
          <ac:spMkLst>
            <pc:docMk/>
            <pc:sldMk cId="2956990771" sldId="315"/>
            <ac:spMk id="68" creationId="{78D0A1E1-C46B-9B4B-3ECC-D640CBBFC26F}"/>
          </ac:spMkLst>
        </pc:spChg>
        <pc:grpChg chg="mod">
          <ac:chgData name="Mathias Girod" userId="f9b65fdd-594e-4e19-953b-0e0c84c3aa82" providerId="ADAL" clId="{8DD4036B-944E-428C-B940-D5A074C8E354}" dt="2024-04-04T10:15:28.832" v="8" actId="207"/>
          <ac:grpSpMkLst>
            <pc:docMk/>
            <pc:sldMk cId="2956990771" sldId="315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8DD4036B-944E-428C-B940-D5A074C8E354}" dt="2024-04-04T10:15:28.832" v="8" actId="207"/>
          <ac:grpSpMkLst>
            <pc:docMk/>
            <pc:sldMk cId="2956990771" sldId="315"/>
            <ac:grpSpMk id="13" creationId="{128C697C-9F60-E6A0-9E8A-529AD7A92142}"/>
          </ac:grpSpMkLst>
        </pc:grpChg>
        <pc:grpChg chg="mod">
          <ac:chgData name="Mathias Girod" userId="f9b65fdd-594e-4e19-953b-0e0c84c3aa82" providerId="ADAL" clId="{8DD4036B-944E-428C-B940-D5A074C8E354}" dt="2024-04-04T10:15:28.832" v="8" actId="207"/>
          <ac:grpSpMkLst>
            <pc:docMk/>
            <pc:sldMk cId="2956990771" sldId="315"/>
            <ac:grpSpMk id="16" creationId="{D5E69DC8-1F9B-BFD8-0F46-1E1625E5DBEF}"/>
          </ac:grpSpMkLst>
        </pc:grpChg>
        <pc:grpChg chg="mod">
          <ac:chgData name="Mathias Girod" userId="f9b65fdd-594e-4e19-953b-0e0c84c3aa82" providerId="ADAL" clId="{8DD4036B-944E-428C-B940-D5A074C8E354}" dt="2024-04-04T10:15:28.832" v="8" actId="207"/>
          <ac:grpSpMkLst>
            <pc:docMk/>
            <pc:sldMk cId="2956990771" sldId="315"/>
            <ac:grpSpMk id="17" creationId="{E5B20F9A-02BC-272B-1054-033FE239F3E5}"/>
          </ac:grpSpMkLst>
        </pc:grpChg>
        <pc:grpChg chg="mod">
          <ac:chgData name="Mathias Girod" userId="f9b65fdd-594e-4e19-953b-0e0c84c3aa82" providerId="ADAL" clId="{8DD4036B-944E-428C-B940-D5A074C8E354}" dt="2024-04-04T10:15:28.832" v="8" actId="207"/>
          <ac:grpSpMkLst>
            <pc:docMk/>
            <pc:sldMk cId="2956990771" sldId="315"/>
            <ac:grpSpMk id="72" creationId="{B6A54A6B-4B54-4C34-C03F-4933C3302EDD}"/>
          </ac:grpSpMkLst>
        </pc:grpChg>
        <pc:grpChg chg="mod">
          <ac:chgData name="Mathias Girod" userId="f9b65fdd-594e-4e19-953b-0e0c84c3aa82" providerId="ADAL" clId="{8DD4036B-944E-428C-B940-D5A074C8E354}" dt="2024-04-04T10:15:28.832" v="8" actId="207"/>
          <ac:grpSpMkLst>
            <pc:docMk/>
            <pc:sldMk cId="2956990771" sldId="315"/>
            <ac:grpSpMk id="73" creationId="{1DBE868E-47AB-8FFB-52F0-F52C3D8D8477}"/>
          </ac:grpSpMkLst>
        </pc:grpChg>
        <pc:graphicFrameChg chg="mod">
          <ac:chgData name="Mathias Girod" userId="f9b65fdd-594e-4e19-953b-0e0c84c3aa82" providerId="ADAL" clId="{8DD4036B-944E-428C-B940-D5A074C8E354}" dt="2024-04-04T10:15:28.832" v="8" actId="207"/>
          <ac:graphicFrameMkLst>
            <pc:docMk/>
            <pc:sldMk cId="2956990771" sldId="315"/>
            <ac:graphicFrameMk id="24" creationId="{C6C18BED-4568-0D34-9C56-87008FAD6A8C}"/>
          </ac:graphicFrameMkLst>
        </pc:graphicFrameChg>
        <pc:picChg chg="mod">
          <ac:chgData name="Mathias Girod" userId="f9b65fdd-594e-4e19-953b-0e0c84c3aa82" providerId="ADAL" clId="{8DD4036B-944E-428C-B940-D5A074C8E354}" dt="2024-04-04T10:15:28.832" v="8" actId="207"/>
          <ac:picMkLst>
            <pc:docMk/>
            <pc:sldMk cId="2956990771" sldId="315"/>
            <ac:picMk id="43" creationId="{7230C954-5613-D31A-2792-DCE9960AF387}"/>
          </ac:picMkLst>
        </pc:picChg>
        <pc:picChg chg="mod">
          <ac:chgData name="Mathias Girod" userId="f9b65fdd-594e-4e19-953b-0e0c84c3aa82" providerId="ADAL" clId="{8DD4036B-944E-428C-B940-D5A074C8E354}" dt="2024-04-04T10:15:28.832" v="8" actId="207"/>
          <ac:picMkLst>
            <pc:docMk/>
            <pc:sldMk cId="2956990771" sldId="315"/>
            <ac:picMk id="46" creationId="{935E8775-8B43-8B03-1109-9DE7295E470E}"/>
          </ac:picMkLst>
        </pc:picChg>
        <pc:picChg chg="mod">
          <ac:chgData name="Mathias Girod" userId="f9b65fdd-594e-4e19-953b-0e0c84c3aa82" providerId="ADAL" clId="{8DD4036B-944E-428C-B940-D5A074C8E354}" dt="2024-04-04T10:15:28.832" v="8" actId="207"/>
          <ac:picMkLst>
            <pc:docMk/>
            <pc:sldMk cId="2956990771" sldId="315"/>
            <ac:picMk id="48" creationId="{B7A75B26-6135-B712-9389-03FFD2672BBA}"/>
          </ac:picMkLst>
        </pc:picChg>
        <pc:picChg chg="mod">
          <ac:chgData name="Mathias Girod" userId="f9b65fdd-594e-4e19-953b-0e0c84c3aa82" providerId="ADAL" clId="{8DD4036B-944E-428C-B940-D5A074C8E354}" dt="2024-04-04T10:15:28.832" v="8" actId="207"/>
          <ac:picMkLst>
            <pc:docMk/>
            <pc:sldMk cId="2956990771" sldId="315"/>
            <ac:picMk id="49" creationId="{890B60EA-E82E-4D65-1DB3-D2A5CC1679E9}"/>
          </ac:picMkLst>
        </pc:picChg>
        <pc:cxnChg chg="mod">
          <ac:chgData name="Mathias Girod" userId="f9b65fdd-594e-4e19-953b-0e0c84c3aa82" providerId="ADAL" clId="{8DD4036B-944E-428C-B940-D5A074C8E354}" dt="2024-04-04T10:15:28.832" v="8" actId="207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8DD4036B-944E-428C-B940-D5A074C8E354}" dt="2024-04-04T10:15:28.832" v="8" actId="207"/>
          <ac:cxnSpMkLst>
            <pc:docMk/>
            <pc:sldMk cId="2956990771" sldId="315"/>
            <ac:cxnSpMk id="9" creationId="{68131AB3-D44B-ABE2-CEC2-752E7B81993D}"/>
          </ac:cxnSpMkLst>
        </pc:cxnChg>
      </pc:sldChg>
    </pc:docChg>
  </pc:docChgLst>
  <pc:docChgLst>
    <pc:chgData name="Mathias Girod" userId="f9b65fdd-594e-4e19-953b-0e0c84c3aa82" providerId="ADAL" clId="{E1271F4F-2995-47E7-ABBE-E07D4EC7BBF6}"/>
    <pc:docChg chg="undo redo custSel addSld delSld modSld">
      <pc:chgData name="Mathias Girod" userId="f9b65fdd-594e-4e19-953b-0e0c84c3aa82" providerId="ADAL" clId="{E1271F4F-2995-47E7-ABBE-E07D4EC7BBF6}" dt="2024-03-28T12:53:22.285" v="216" actId="478"/>
      <pc:docMkLst>
        <pc:docMk/>
      </pc:docMkLst>
      <pc:sldChg chg="modSp mod">
        <pc:chgData name="Mathias Girod" userId="f9b65fdd-594e-4e19-953b-0e0c84c3aa82" providerId="ADAL" clId="{E1271F4F-2995-47E7-ABBE-E07D4EC7BBF6}" dt="2024-03-28T12:47:18.366" v="152"/>
        <pc:sldMkLst>
          <pc:docMk/>
          <pc:sldMk cId="2456145969" sldId="257"/>
        </pc:sldMkLst>
        <pc:spChg chg="mod">
          <ac:chgData name="Mathias Girod" userId="f9b65fdd-594e-4e19-953b-0e0c84c3aa82" providerId="ADAL" clId="{E1271F4F-2995-47E7-ABBE-E07D4EC7BBF6}" dt="2024-03-28T12:47:18.366" v="152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Mathias Girod" userId="f9b65fdd-594e-4e19-953b-0e0c84c3aa82" providerId="ADAL" clId="{E1271F4F-2995-47E7-ABBE-E07D4EC7BBF6}" dt="2024-03-28T12:40:04.796" v="93" actId="207"/>
          <ac:spMkLst>
            <pc:docMk/>
            <pc:sldMk cId="2456145969" sldId="257"/>
            <ac:spMk id="65" creationId="{219AE514-15C3-631B-4E3B-B75E3A6034FA}"/>
          </ac:spMkLst>
        </pc:spChg>
        <pc:spChg chg="mod">
          <ac:chgData name="Mathias Girod" userId="f9b65fdd-594e-4e19-953b-0e0c84c3aa82" providerId="ADAL" clId="{E1271F4F-2995-47E7-ABBE-E07D4EC7BBF6}" dt="2024-03-28T12:46:47.329" v="148" actId="20577"/>
          <ac:spMkLst>
            <pc:docMk/>
            <pc:sldMk cId="2456145969" sldId="257"/>
            <ac:spMk id="81" creationId="{91F83373-A762-0F57-364B-FA9E8966C265}"/>
          </ac:spMkLst>
        </pc:spChg>
        <pc:spChg chg="mod">
          <ac:chgData name="Mathias Girod" userId="f9b65fdd-594e-4e19-953b-0e0c84c3aa82" providerId="ADAL" clId="{E1271F4F-2995-47E7-ABBE-E07D4EC7BBF6}" dt="2024-03-28T12:40:00.803" v="92" actId="6549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Mathias Girod" userId="f9b65fdd-594e-4e19-953b-0e0c84c3aa82" providerId="ADAL" clId="{E1271F4F-2995-47E7-ABBE-E07D4EC7BBF6}" dt="2024-03-28T12:39:43.398" v="88" actId="207"/>
          <ac:spMkLst>
            <pc:docMk/>
            <pc:sldMk cId="2456145969" sldId="257"/>
            <ac:spMk id="93" creationId="{8745F8EB-BFDA-AB7D-AAF0-3548AA2A34A3}"/>
          </ac:spMkLst>
        </pc:spChg>
        <pc:grpChg chg="mod">
          <ac:chgData name="Mathias Girod" userId="f9b65fdd-594e-4e19-953b-0e0c84c3aa82" providerId="ADAL" clId="{E1271F4F-2995-47E7-ABBE-E07D4EC7BBF6}" dt="2024-03-28T12:40:34.259" v="96" actId="1076"/>
          <ac:grpSpMkLst>
            <pc:docMk/>
            <pc:sldMk cId="2456145969" sldId="257"/>
            <ac:grpSpMk id="75" creationId="{3B442E71-7B8D-BEBB-D42C-766F752C07A1}"/>
          </ac:grpSpMkLst>
        </pc:grpChg>
        <pc:grpChg chg="mod">
          <ac:chgData name="Mathias Girod" userId="f9b65fdd-594e-4e19-953b-0e0c84c3aa82" providerId="ADAL" clId="{E1271F4F-2995-47E7-ABBE-E07D4EC7BBF6}" dt="2024-03-28T12:40:26.899" v="95" actId="1076"/>
          <ac:grpSpMkLst>
            <pc:docMk/>
            <pc:sldMk cId="2456145969" sldId="257"/>
            <ac:grpSpMk id="78" creationId="{1BFFBAF9-1D91-FB62-480A-3D6DBC8AA317}"/>
          </ac:grpSpMkLst>
        </pc:grpChg>
        <pc:graphicFrameChg chg="modGraphic">
          <ac:chgData name="Mathias Girod" userId="f9b65fdd-594e-4e19-953b-0e0c84c3aa82" providerId="ADAL" clId="{E1271F4F-2995-47E7-ABBE-E07D4EC7BBF6}" dt="2024-03-28T12:28:08.057" v="3" actId="12385"/>
          <ac:graphicFrameMkLst>
            <pc:docMk/>
            <pc:sldMk cId="2456145969" sldId="257"/>
            <ac:graphicFrameMk id="92" creationId="{EAA8E100-3B73-A701-A457-034801A4FFA1}"/>
          </ac:graphicFrameMkLst>
        </pc:graphicFrameChg>
      </pc:sldChg>
      <pc:sldChg chg="addSp delSp modSp mod">
        <pc:chgData name="Mathias Girod" userId="f9b65fdd-594e-4e19-953b-0e0c84c3aa82" providerId="ADAL" clId="{E1271F4F-2995-47E7-ABBE-E07D4EC7BBF6}" dt="2024-03-28T12:46:16.578" v="146" actId="20577"/>
        <pc:sldMkLst>
          <pc:docMk/>
          <pc:sldMk cId="1681128283" sldId="258"/>
        </pc:sldMkLst>
        <pc:spChg chg="mod">
          <ac:chgData name="Mathias Girod" userId="f9b65fdd-594e-4e19-953b-0e0c84c3aa82" providerId="ADAL" clId="{E1271F4F-2995-47E7-ABBE-E07D4EC7BBF6}" dt="2024-03-28T12:45:49.626" v="145" actId="1076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E1271F4F-2995-47E7-ABBE-E07D4EC7BBF6}" dt="2024-03-28T12:36:41.054" v="53" actId="207"/>
          <ac:spMkLst>
            <pc:docMk/>
            <pc:sldMk cId="1681128283" sldId="258"/>
            <ac:spMk id="7" creationId="{112DEFD3-C973-EABE-BEA0-0D991203463D}"/>
          </ac:spMkLst>
        </pc:spChg>
        <pc:spChg chg="mod">
          <ac:chgData name="Mathias Girod" userId="f9b65fdd-594e-4e19-953b-0e0c84c3aa82" providerId="ADAL" clId="{E1271F4F-2995-47E7-ABBE-E07D4EC7BBF6}" dt="2024-03-28T12:42:31.397" v="139" actId="108"/>
          <ac:spMkLst>
            <pc:docMk/>
            <pc:sldMk cId="1681128283" sldId="258"/>
            <ac:spMk id="16" creationId="{61F8976E-C55A-CDA4-578F-E9EEB69F7D56}"/>
          </ac:spMkLst>
        </pc:spChg>
        <pc:spChg chg="mod">
          <ac:chgData name="Mathias Girod" userId="f9b65fdd-594e-4e19-953b-0e0c84c3aa82" providerId="ADAL" clId="{E1271F4F-2995-47E7-ABBE-E07D4EC7BBF6}" dt="2024-03-28T12:41:57.448" v="132"/>
          <ac:spMkLst>
            <pc:docMk/>
            <pc:sldMk cId="1681128283" sldId="258"/>
            <ac:spMk id="17" creationId="{3B629799-2FA8-D75E-A61C-3DA264456637}"/>
          </ac:spMkLst>
        </pc:spChg>
        <pc:spChg chg="mod">
          <ac:chgData name="Mathias Girod" userId="f9b65fdd-594e-4e19-953b-0e0c84c3aa82" providerId="ADAL" clId="{E1271F4F-2995-47E7-ABBE-E07D4EC7BBF6}" dt="2024-03-28T12:46:16.578" v="146" actId="20577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Mathias Girod" userId="f9b65fdd-594e-4e19-953b-0e0c84c3aa82" providerId="ADAL" clId="{E1271F4F-2995-47E7-ABBE-E07D4EC7BBF6}" dt="2024-03-28T12:34:08.747" v="25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Mathias Girod" userId="f9b65fdd-594e-4e19-953b-0e0c84c3aa82" providerId="ADAL" clId="{E1271F4F-2995-47E7-ABBE-E07D4EC7BBF6}" dt="2024-03-28T12:42:18.288" v="138" actId="404"/>
          <ac:spMkLst>
            <pc:docMk/>
            <pc:sldMk cId="1681128283" sldId="258"/>
            <ac:spMk id="27" creationId="{478A715D-A5E6-E8AD-5874-022032FC41E6}"/>
          </ac:spMkLst>
        </pc:spChg>
        <pc:spChg chg="mod">
          <ac:chgData name="Mathias Girod" userId="f9b65fdd-594e-4e19-953b-0e0c84c3aa82" providerId="ADAL" clId="{E1271F4F-2995-47E7-ABBE-E07D4EC7BBF6}" dt="2024-03-28T12:41:57.448" v="132"/>
          <ac:spMkLst>
            <pc:docMk/>
            <pc:sldMk cId="1681128283" sldId="258"/>
            <ac:spMk id="28" creationId="{7AE8974B-CF6C-29C6-72F8-AB6B3723C712}"/>
          </ac:spMkLst>
        </pc:spChg>
        <pc:spChg chg="mod">
          <ac:chgData name="Mathias Girod" userId="f9b65fdd-594e-4e19-953b-0e0c84c3aa82" providerId="ADAL" clId="{E1271F4F-2995-47E7-ABBE-E07D4EC7BBF6}" dt="2024-03-28T12:36:32.897" v="52" actId="404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Mathias Girod" userId="f9b65fdd-594e-4e19-953b-0e0c84c3aa82" providerId="ADAL" clId="{E1271F4F-2995-47E7-ABBE-E07D4EC7BBF6}" dt="2024-03-28T12:29:53.963" v="6" actId="207"/>
          <ac:spMkLst>
            <pc:docMk/>
            <pc:sldMk cId="1681128283" sldId="258"/>
            <ac:spMk id="55" creationId="{82C31730-46DB-3FDB-05F9-0BB06CEFE0DB}"/>
          </ac:spMkLst>
        </pc:spChg>
        <pc:grpChg chg="add del mod">
          <ac:chgData name="Mathias Girod" userId="f9b65fdd-594e-4e19-953b-0e0c84c3aa82" providerId="ADAL" clId="{E1271F4F-2995-47E7-ABBE-E07D4EC7BBF6}" dt="2024-03-28T12:45:30.601" v="143" actId="478"/>
          <ac:grpSpMkLst>
            <pc:docMk/>
            <pc:sldMk cId="1681128283" sldId="258"/>
            <ac:grpSpMk id="2" creationId="{46701C6D-687C-9069-725C-9A5AC6E3BF82}"/>
          </ac:grpSpMkLst>
        </pc:grpChg>
        <pc:grpChg chg="add mod">
          <ac:chgData name="Mathias Girod" userId="f9b65fdd-594e-4e19-953b-0e0c84c3aa82" providerId="ADAL" clId="{E1271F4F-2995-47E7-ABBE-E07D4EC7BBF6}" dt="2024-03-28T12:42:00.717" v="133" actId="1076"/>
          <ac:grpSpMkLst>
            <pc:docMk/>
            <pc:sldMk cId="1681128283" sldId="258"/>
            <ac:grpSpMk id="19" creationId="{BF101C9B-D862-72B6-98F2-33A4C1615159}"/>
          </ac:grpSpMkLst>
        </pc:grpChg>
        <pc:graphicFrameChg chg="modGraphic">
          <ac:chgData name="Mathias Girod" userId="f9b65fdd-594e-4e19-953b-0e0c84c3aa82" providerId="ADAL" clId="{E1271F4F-2995-47E7-ABBE-E07D4EC7BBF6}" dt="2024-03-28T12:29:59.798" v="7" actId="12385"/>
          <ac:graphicFrameMkLst>
            <pc:docMk/>
            <pc:sldMk cId="1681128283" sldId="258"/>
            <ac:graphicFrameMk id="53" creationId="{982F68AE-D4B9-95D0-22E0-35F4D4C8492C}"/>
          </ac:graphicFrameMkLst>
        </pc:graphicFrameChg>
      </pc:sldChg>
      <pc:sldChg chg="addSp modSp mod">
        <pc:chgData name="Mathias Girod" userId="f9b65fdd-594e-4e19-953b-0e0c84c3aa82" providerId="ADAL" clId="{E1271F4F-2995-47E7-ABBE-E07D4EC7BBF6}" dt="2024-03-28T12:46:34.586" v="147" actId="20577"/>
        <pc:sldMkLst>
          <pc:docMk/>
          <pc:sldMk cId="307068053" sldId="260"/>
        </pc:sldMkLst>
        <pc:spChg chg="add mod">
          <ac:chgData name="Mathias Girod" userId="f9b65fdd-594e-4e19-953b-0e0c84c3aa82" providerId="ADAL" clId="{E1271F4F-2995-47E7-ABBE-E07D4EC7BBF6}" dt="2024-03-28T12:39:28.405" v="87" actId="1076"/>
          <ac:spMkLst>
            <pc:docMk/>
            <pc:sldMk cId="307068053" sldId="260"/>
            <ac:spMk id="4" creationId="{95C50B2A-7F23-521B-9F0D-B3FA3248B475}"/>
          </ac:spMkLst>
        </pc:spChg>
        <pc:spChg chg="mod">
          <ac:chgData name="Mathias Girod" userId="f9b65fdd-594e-4e19-953b-0e0c84c3aa82" providerId="ADAL" clId="{E1271F4F-2995-47E7-ABBE-E07D4EC7BBF6}" dt="2024-03-28T12:36:48.190" v="54" actId="207"/>
          <ac:spMkLst>
            <pc:docMk/>
            <pc:sldMk cId="307068053" sldId="260"/>
            <ac:spMk id="7" creationId="{112DEFD3-C973-EABE-BEA0-0D991203463D}"/>
          </ac:spMkLst>
        </pc:spChg>
        <pc:spChg chg="mod">
          <ac:chgData name="Mathias Girod" userId="f9b65fdd-594e-4e19-953b-0e0c84c3aa82" providerId="ADAL" clId="{E1271F4F-2995-47E7-ABBE-E07D4EC7BBF6}" dt="2024-03-28T12:46:34.586" v="147" actId="2057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Mathias Girod" userId="f9b65fdd-594e-4e19-953b-0e0c84c3aa82" providerId="ADAL" clId="{E1271F4F-2995-47E7-ABBE-E07D4EC7BBF6}" dt="2024-03-28T12:38:28.792" v="81" actId="207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Mathias Girod" userId="f9b65fdd-594e-4e19-953b-0e0c84c3aa82" providerId="ADAL" clId="{E1271F4F-2995-47E7-ABBE-E07D4EC7BBF6}" dt="2024-03-28T12:35:17.686" v="42" actId="207"/>
          <ac:spMkLst>
            <pc:docMk/>
            <pc:sldMk cId="307068053" sldId="260"/>
            <ac:spMk id="44" creationId="{97E051BA-905B-18EC-A1EC-BD026DFC872B}"/>
          </ac:spMkLst>
        </pc:spChg>
        <pc:grpChg chg="mod">
          <ac:chgData name="Mathias Girod" userId="f9b65fdd-594e-4e19-953b-0e0c84c3aa82" providerId="ADAL" clId="{E1271F4F-2995-47E7-ABBE-E07D4EC7BBF6}" dt="2024-03-28T12:40:42.274" v="98" actId="1076"/>
          <ac:grpSpMkLst>
            <pc:docMk/>
            <pc:sldMk cId="307068053" sldId="260"/>
            <ac:grpSpMk id="37" creationId="{1DFA52C6-5FB4-DE67-BF38-AA5A47760E71}"/>
          </ac:grpSpMkLst>
        </pc:grpChg>
        <pc:grpChg chg="mod">
          <ac:chgData name="Mathias Girod" userId="f9b65fdd-594e-4e19-953b-0e0c84c3aa82" providerId="ADAL" clId="{E1271F4F-2995-47E7-ABBE-E07D4EC7BBF6}" dt="2024-03-28T12:40:39.890" v="97" actId="1076"/>
          <ac:grpSpMkLst>
            <pc:docMk/>
            <pc:sldMk cId="307068053" sldId="260"/>
            <ac:grpSpMk id="40" creationId="{3991947F-614A-A365-3D49-16197795F1F7}"/>
          </ac:grpSpMkLst>
        </pc:grpChg>
        <pc:graphicFrameChg chg="modGraphic">
          <ac:chgData name="Mathias Girod" userId="f9b65fdd-594e-4e19-953b-0e0c84c3aa82" providerId="ADAL" clId="{E1271F4F-2995-47E7-ABBE-E07D4EC7BBF6}" dt="2024-03-28T12:29:02.620" v="4" actId="12385"/>
          <ac:graphicFrameMkLst>
            <pc:docMk/>
            <pc:sldMk cId="307068053" sldId="260"/>
            <ac:graphicFrameMk id="50" creationId="{F83A406E-9D8C-81B1-41FA-94CC055B6AD6}"/>
          </ac:graphicFrameMkLst>
        </pc:graphicFrameChg>
      </pc:sldChg>
      <pc:sldChg chg="delSp modSp mod">
        <pc:chgData name="Mathias Girod" userId="f9b65fdd-594e-4e19-953b-0e0c84c3aa82" providerId="ADAL" clId="{E1271F4F-2995-47E7-ABBE-E07D4EC7BBF6}" dt="2024-03-28T12:53:22.285" v="216" actId="478"/>
        <pc:sldMkLst>
          <pc:docMk/>
          <pc:sldMk cId="476461567" sldId="314"/>
        </pc:sldMkLst>
        <pc:spChg chg="mod">
          <ac:chgData name="Mathias Girod" userId="f9b65fdd-594e-4e19-953b-0e0c84c3aa82" providerId="ADAL" clId="{E1271F4F-2995-47E7-ABBE-E07D4EC7BBF6}" dt="2024-03-28T12:46:56.451" v="149" actId="20577"/>
          <ac:spMkLst>
            <pc:docMk/>
            <pc:sldMk cId="476461567" sldId="314"/>
            <ac:spMk id="2" creationId="{FFFBFC1F-A08E-2B8D-97C7-97E69D79E520}"/>
          </ac:spMkLst>
        </pc:spChg>
        <pc:spChg chg="mod ord">
          <ac:chgData name="Mathias Girod" userId="f9b65fdd-594e-4e19-953b-0e0c84c3aa82" providerId="ADAL" clId="{E1271F4F-2995-47E7-ABBE-E07D4EC7BBF6}" dt="2024-03-28T12:37:50.008" v="79" actId="207"/>
          <ac:spMkLst>
            <pc:docMk/>
            <pc:sldMk cId="476461567" sldId="314"/>
            <ac:spMk id="4" creationId="{32980941-7FDE-5860-D6E0-C3683D2A0687}"/>
          </ac:spMkLst>
        </pc:spChg>
        <pc:spChg chg="mod">
          <ac:chgData name="Mathias Girod" userId="f9b65fdd-594e-4e19-953b-0e0c84c3aa82" providerId="ADAL" clId="{E1271F4F-2995-47E7-ABBE-E07D4EC7BBF6}" dt="2024-03-28T12:37:10.563" v="55" actId="207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Mathias Girod" userId="f9b65fdd-594e-4e19-953b-0e0c84c3aa82" providerId="ADAL" clId="{E1271F4F-2995-47E7-ABBE-E07D4EC7BBF6}" dt="2024-03-28T12:37:19.167" v="56" actId="20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Mathias Girod" userId="f9b65fdd-594e-4e19-953b-0e0c84c3aa82" providerId="ADAL" clId="{E1271F4F-2995-47E7-ABBE-E07D4EC7BBF6}" dt="2024-03-28T12:50:39.981" v="153" actId="1076"/>
          <ac:spMkLst>
            <pc:docMk/>
            <pc:sldMk cId="476461567" sldId="314"/>
            <ac:spMk id="27" creationId="{57456BCC-F154-84D5-7603-81128E37D8E9}"/>
          </ac:spMkLst>
        </pc:spChg>
        <pc:spChg chg="del mod">
          <ac:chgData name="Mathias Girod" userId="f9b65fdd-594e-4e19-953b-0e0c84c3aa82" providerId="ADAL" clId="{E1271F4F-2995-47E7-ABBE-E07D4EC7BBF6}" dt="2024-03-28T12:53:22.285" v="216" actId="478"/>
          <ac:spMkLst>
            <pc:docMk/>
            <pc:sldMk cId="476461567" sldId="314"/>
            <ac:spMk id="31" creationId="{109CE8DF-5C76-F512-CB4E-D00EB9091BF4}"/>
          </ac:spMkLst>
        </pc:spChg>
        <pc:grpChg chg="mod">
          <ac:chgData name="Mathias Girod" userId="f9b65fdd-594e-4e19-953b-0e0c84c3aa82" providerId="ADAL" clId="{E1271F4F-2995-47E7-ABBE-E07D4EC7BBF6}" dt="2024-03-28T12:50:48.653" v="154" actId="1076"/>
          <ac:grpSpMkLst>
            <pc:docMk/>
            <pc:sldMk cId="476461567" sldId="314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E1271F4F-2995-47E7-ABBE-E07D4EC7BBF6}" dt="2024-03-28T12:50:58.610" v="156" actId="1035"/>
          <ac:grpSpMkLst>
            <pc:docMk/>
            <pc:sldMk cId="476461567" sldId="314"/>
            <ac:grpSpMk id="72" creationId="{B6A54A6B-4B54-4C34-C03F-4933C3302EDD}"/>
          </ac:grpSpMkLst>
        </pc:grpChg>
        <pc:picChg chg="del mod">
          <ac:chgData name="Mathias Girod" userId="f9b65fdd-594e-4e19-953b-0e0c84c3aa82" providerId="ADAL" clId="{E1271F4F-2995-47E7-ABBE-E07D4EC7BBF6}" dt="2024-03-28T12:53:20.153" v="214" actId="478"/>
          <ac:picMkLst>
            <pc:docMk/>
            <pc:sldMk cId="476461567" sldId="314"/>
            <ac:picMk id="32" creationId="{AEC76C59-5B5C-66FC-A192-D997B07D32E1}"/>
          </ac:picMkLst>
        </pc:picChg>
      </pc:sldChg>
      <pc:sldChg chg="delSp modSp mod">
        <pc:chgData name="Mathias Girod" userId="f9b65fdd-594e-4e19-953b-0e0c84c3aa82" providerId="ADAL" clId="{E1271F4F-2995-47E7-ABBE-E07D4EC7BBF6}" dt="2024-03-28T12:52:59.521" v="212" actId="478"/>
        <pc:sldMkLst>
          <pc:docMk/>
          <pc:sldMk cId="2956990771" sldId="315"/>
        </pc:sldMkLst>
        <pc:spChg chg="mod">
          <ac:chgData name="Mathias Girod" userId="f9b65fdd-594e-4e19-953b-0e0c84c3aa82" providerId="ADAL" clId="{E1271F4F-2995-47E7-ABBE-E07D4EC7BBF6}" dt="2024-03-28T12:47:05.865" v="151" actId="20577"/>
          <ac:spMkLst>
            <pc:docMk/>
            <pc:sldMk cId="2956990771" sldId="315"/>
            <ac:spMk id="2" creationId="{FFFBFC1F-A08E-2B8D-97C7-97E69D79E520}"/>
          </ac:spMkLst>
        </pc:spChg>
        <pc:spChg chg="mod">
          <ac:chgData name="Mathias Girod" userId="f9b65fdd-594e-4e19-953b-0e0c84c3aa82" providerId="ADAL" clId="{E1271F4F-2995-47E7-ABBE-E07D4EC7BBF6}" dt="2024-03-28T12:32:21.893" v="17" actId="1076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Mathias Girod" userId="f9b65fdd-594e-4e19-953b-0e0c84c3aa82" providerId="ADAL" clId="{E1271F4F-2995-47E7-ABBE-E07D4EC7BBF6}" dt="2024-03-28T12:43:07.356" v="142" actId="14100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Mathias Girod" userId="f9b65fdd-594e-4e19-953b-0e0c84c3aa82" providerId="ADAL" clId="{E1271F4F-2995-47E7-ABBE-E07D4EC7BBF6}" dt="2024-03-28T12:32:54.302" v="19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Mathias Girod" userId="f9b65fdd-594e-4e19-953b-0e0c84c3aa82" providerId="ADAL" clId="{E1271F4F-2995-47E7-ABBE-E07D4EC7BBF6}" dt="2024-03-28T12:32:59.354" v="20" actId="20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Mathias Girod" userId="f9b65fdd-594e-4e19-953b-0e0c84c3aa82" providerId="ADAL" clId="{E1271F4F-2995-47E7-ABBE-E07D4EC7BBF6}" dt="2024-03-28T12:51:11.276" v="157" actId="1076"/>
          <ac:spMkLst>
            <pc:docMk/>
            <pc:sldMk cId="2956990771" sldId="315"/>
            <ac:spMk id="27" creationId="{57456BCC-F154-84D5-7603-81128E37D8E9}"/>
          </ac:spMkLst>
        </pc:spChg>
        <pc:spChg chg="del mod">
          <ac:chgData name="Mathias Girod" userId="f9b65fdd-594e-4e19-953b-0e0c84c3aa82" providerId="ADAL" clId="{E1271F4F-2995-47E7-ABBE-E07D4EC7BBF6}" dt="2024-03-28T12:52:59.521" v="212" actId="478"/>
          <ac:spMkLst>
            <pc:docMk/>
            <pc:sldMk cId="2956990771" sldId="315"/>
            <ac:spMk id="41" creationId="{D71EF0AB-1A5D-7E63-C342-953D2CADC743}"/>
          </ac:spMkLst>
        </pc:spChg>
        <pc:grpChg chg="mod">
          <ac:chgData name="Mathias Girod" userId="f9b65fdd-594e-4e19-953b-0e0c84c3aa82" providerId="ADAL" clId="{E1271F4F-2995-47E7-ABBE-E07D4EC7BBF6}" dt="2024-03-28T12:51:27.231" v="209" actId="1036"/>
          <ac:grpSpMkLst>
            <pc:docMk/>
            <pc:sldMk cId="2956990771" sldId="315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E1271F4F-2995-47E7-ABBE-E07D4EC7BBF6}" dt="2024-03-28T12:51:27.231" v="209" actId="1036"/>
          <ac:grpSpMkLst>
            <pc:docMk/>
            <pc:sldMk cId="2956990771" sldId="315"/>
            <ac:grpSpMk id="72" creationId="{B6A54A6B-4B54-4C34-C03F-4933C3302EDD}"/>
          </ac:grpSpMkLst>
        </pc:grpChg>
        <pc:picChg chg="del">
          <ac:chgData name="Mathias Girod" userId="f9b65fdd-594e-4e19-953b-0e0c84c3aa82" providerId="ADAL" clId="{E1271F4F-2995-47E7-ABBE-E07D4EC7BBF6}" dt="2024-03-28T12:52:55.816" v="210" actId="478"/>
          <ac:picMkLst>
            <pc:docMk/>
            <pc:sldMk cId="2956990771" sldId="315"/>
            <ac:picMk id="42" creationId="{F208655E-C241-09C6-0A60-7564C21033DE}"/>
          </ac:picMkLst>
        </pc:picChg>
      </pc:sldChg>
      <pc:sldChg chg="del">
        <pc:chgData name="Mathias Girod" userId="f9b65fdd-594e-4e19-953b-0e0c84c3aa82" providerId="ADAL" clId="{E1271F4F-2995-47E7-ABBE-E07D4EC7BBF6}" dt="2024-03-28T12:27:44.453" v="2" actId="2696"/>
        <pc:sldMkLst>
          <pc:docMk/>
          <pc:sldMk cId="3914439698" sldId="316"/>
        </pc:sldMkLst>
      </pc:sldChg>
      <pc:sldChg chg="add del">
        <pc:chgData name="Mathias Girod" userId="f9b65fdd-594e-4e19-953b-0e0c84c3aa82" providerId="ADAL" clId="{E1271F4F-2995-47E7-ABBE-E07D4EC7BBF6}" dt="2024-03-28T12:27:42.515" v="1" actId="2696"/>
        <pc:sldMkLst>
          <pc:docMk/>
          <pc:sldMk cId="3246017504" sldId="317"/>
        </pc:sldMkLst>
      </pc:sldChg>
    </pc:docChg>
  </pc:docChgLst>
  <pc:docChgLst>
    <pc:chgData name="Mathias Girod" userId="f9b65fdd-594e-4e19-953b-0e0c84c3aa82" providerId="ADAL" clId="{7DDD017E-B4A9-4851-9C07-429A56BD5C8E}"/>
    <pc:docChg chg="custSel modSld">
      <pc:chgData name="Mathias Girod" userId="f9b65fdd-594e-4e19-953b-0e0c84c3aa82" providerId="ADAL" clId="{7DDD017E-B4A9-4851-9C07-429A56BD5C8E}" dt="2024-04-02T07:49:06.560" v="2" actId="14100"/>
      <pc:docMkLst>
        <pc:docMk/>
      </pc:docMkLst>
      <pc:sldChg chg="delSp modSp mod">
        <pc:chgData name="Mathias Girod" userId="f9b65fdd-594e-4e19-953b-0e0c84c3aa82" providerId="ADAL" clId="{7DDD017E-B4A9-4851-9C07-429A56BD5C8E}" dt="2024-04-02T07:49:06.560" v="2" actId="14100"/>
        <pc:sldMkLst>
          <pc:docMk/>
          <pc:sldMk cId="2956990771" sldId="315"/>
        </pc:sldMkLst>
        <pc:spChg chg="del">
          <ac:chgData name="Mathias Girod" userId="f9b65fdd-594e-4e19-953b-0e0c84c3aa82" providerId="ADAL" clId="{7DDD017E-B4A9-4851-9C07-429A56BD5C8E}" dt="2024-04-02T07:00:43.404" v="0" actId="478"/>
          <ac:spMkLst>
            <pc:docMk/>
            <pc:sldMk cId="2956990771" sldId="315"/>
            <ac:spMk id="21" creationId="{EB11B373-90E1-2189-914B-3DA25D64D79E}"/>
          </ac:spMkLst>
        </pc:spChg>
        <pc:picChg chg="mod">
          <ac:chgData name="Mathias Girod" userId="f9b65fdd-594e-4e19-953b-0e0c84c3aa82" providerId="ADAL" clId="{7DDD017E-B4A9-4851-9C07-429A56BD5C8E}" dt="2024-04-02T07:49:06.560" v="2" actId="14100"/>
          <ac:picMkLst>
            <pc:docMk/>
            <pc:sldMk cId="2956990771" sldId="315"/>
            <ac:picMk id="8" creationId="{48394512-B91A-618B-3BE0-36C22DCA9AD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76BCC1E-9673-B83B-78C2-DF3D801B138B}"/>
              </a:ext>
            </a:extLst>
          </p:cNvPr>
          <p:cNvSpPr/>
          <p:nvPr userDrawn="1"/>
        </p:nvSpPr>
        <p:spPr>
          <a:xfrm rot="16200000">
            <a:off x="42189049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 dirty="0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60A838D4-1A0E-817C-247F-CC93E5A28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26" y="-1836184"/>
            <a:ext cx="18218135" cy="36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AAB4C-CD06-8C0B-24F4-64B055586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7138" y="5302250"/>
            <a:ext cx="37842825" cy="112791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45FC58-7D84-A72F-7788-9E2074B09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7138" y="17016413"/>
            <a:ext cx="37842825" cy="7823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6B2FB-1120-9CB4-6D73-C325172A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688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3081F375-D38D-4685-8C13-C3AD1B29BC82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124DF3-A12B-3B0C-788A-C6048397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3200" y="30029150"/>
            <a:ext cx="17030700" cy="1725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2F87C8-12CE-66F7-C3A6-4EC36203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34613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2967AB7B-E8DD-42FE-969B-B949C91679BF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3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04/04/2024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38B1B8-2B1C-A651-E80D-6FBFE7F782C5}"/>
              </a:ext>
            </a:extLst>
          </p:cNvPr>
          <p:cNvSpPr/>
          <p:nvPr/>
        </p:nvSpPr>
        <p:spPr>
          <a:xfrm>
            <a:off x="-38101" y="-79593"/>
            <a:ext cx="50495200" cy="6540900"/>
          </a:xfrm>
          <a:prstGeom prst="rect">
            <a:avLst/>
          </a:prstGeom>
          <a:solidFill>
            <a:schemeClr val="bg2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32980941-7FDE-5860-D6E0-C3683D2A0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2321" y="2415443"/>
            <a:ext cx="7454778" cy="3651530"/>
          </a:xfrm>
          <a:prstGeom prst="rect">
            <a:avLst/>
          </a:prstGeom>
          <a:solidFill>
            <a:schemeClr val="bg1"/>
          </a:solidFill>
          <a:ln w="12700">
            <a:solidFill>
              <a:srgbClr val="2D538D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312F5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logos here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DE16613-3F1A-4587-13EF-5C177441C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339" y="-41801"/>
            <a:ext cx="38753982" cy="393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2000" b="1" spc="2000" dirty="0"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2000" b="1" spc="2000" dirty="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2000" spc="2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8507BBB-8010-16FD-320D-ABE4B133AF26}"/>
              </a:ext>
            </a:extLst>
          </p:cNvPr>
          <p:cNvCxnSpPr>
            <a:cxnSpLocks/>
          </p:cNvCxnSpPr>
          <p:nvPr/>
        </p:nvCxnSpPr>
        <p:spPr>
          <a:xfrm>
            <a:off x="24190343" y="8165687"/>
            <a:ext cx="44361" cy="24233601"/>
          </a:xfrm>
          <a:prstGeom prst="line">
            <a:avLst/>
          </a:prstGeom>
          <a:noFill/>
          <a:ln w="76200" cap="flat" cmpd="sng" algn="ctr">
            <a:solidFill>
              <a:schemeClr val="bg2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4A4543B-B9DA-F2C3-F76F-9A79B3FDD872}"/>
              </a:ext>
            </a:extLst>
          </p:cNvPr>
          <p:cNvSpPr/>
          <p:nvPr/>
        </p:nvSpPr>
        <p:spPr>
          <a:xfrm>
            <a:off x="1428428" y="8463245"/>
            <a:ext cx="199529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You may edit the size of the font, the sections distribution and the colour scheme if wanted. All modifications concerning the background/title display are to be done at a Master Slide level.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Text size: 36-40</a:t>
            </a: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C6C18BED-4568-0D34-9C56-87008FAD6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017891"/>
              </p:ext>
            </p:extLst>
          </p:nvPr>
        </p:nvGraphicFramePr>
        <p:xfrm>
          <a:off x="32652604" y="9282027"/>
          <a:ext cx="16122465" cy="75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4493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6435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145208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519569"/>
                  </a:ext>
                </a:extLst>
              </a:tr>
            </a:tbl>
          </a:graphicData>
        </a:graphic>
      </p:graphicFrame>
      <p:sp>
        <p:nvSpPr>
          <p:cNvPr id="25" name="Rectángulo 24">
            <a:extLst>
              <a:ext uri="{FF2B5EF4-FFF2-40B4-BE49-F238E27FC236}">
                <a16:creationId xmlns:a16="http://schemas.microsoft.com/office/drawing/2014/main" id="{CCF0E4BA-1B3F-4E68-49D2-39F4E89E98F9}"/>
              </a:ext>
            </a:extLst>
          </p:cNvPr>
          <p:cNvSpPr/>
          <p:nvPr/>
        </p:nvSpPr>
        <p:spPr>
          <a:xfrm>
            <a:off x="1422998" y="22308639"/>
            <a:ext cx="10030733" cy="861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4A34A41-7BBF-63DD-964B-88943604E10B}"/>
              </a:ext>
            </a:extLst>
          </p:cNvPr>
          <p:cNvSpPr/>
          <p:nvPr/>
        </p:nvSpPr>
        <p:spPr>
          <a:xfrm>
            <a:off x="25068130" y="17302247"/>
            <a:ext cx="60804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456BCC-F154-84D5-7603-81128E37D8E9}"/>
              </a:ext>
            </a:extLst>
          </p:cNvPr>
          <p:cNvSpPr/>
          <p:nvPr/>
        </p:nvSpPr>
        <p:spPr>
          <a:xfrm>
            <a:off x="11993981" y="29328803"/>
            <a:ext cx="11656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E69DC8-1F9B-BFD8-0F46-1E1625E5DBEF}"/>
              </a:ext>
            </a:extLst>
          </p:cNvPr>
          <p:cNvGrpSpPr/>
          <p:nvPr/>
        </p:nvGrpSpPr>
        <p:grpSpPr>
          <a:xfrm>
            <a:off x="1203187" y="10585916"/>
            <a:ext cx="22980019" cy="3422748"/>
            <a:chOff x="1128752" y="10737575"/>
            <a:chExt cx="22980019" cy="3422748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01D72B26-426D-5A59-B5B3-DD0CA4C546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8752" y="11753238"/>
              <a:ext cx="22980019" cy="36920"/>
            </a:xfrm>
            <a:prstGeom prst="line">
              <a:avLst/>
            </a:prstGeom>
            <a:noFill/>
            <a:ln w="127000" cap="flat" cmpd="sng" algn="ctr">
              <a:solidFill>
                <a:srgbClr val="1A9586"/>
              </a:solidFill>
              <a:prstDash val="solid"/>
              <a:miter lim="800000"/>
            </a:ln>
            <a:effectLst/>
          </p:spPr>
        </p:cxn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231F4A2-0C90-DB76-EBEE-990CA9CCD51D}"/>
                </a:ext>
              </a:extLst>
            </p:cNvPr>
            <p:cNvSpPr/>
            <p:nvPr/>
          </p:nvSpPr>
          <p:spPr>
            <a:xfrm>
              <a:off x="1308685" y="10737575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E074D98A-EF55-4ADC-3CD0-7A6EC3FCF790}"/>
                </a:ext>
              </a:extLst>
            </p:cNvPr>
            <p:cNvSpPr/>
            <p:nvPr/>
          </p:nvSpPr>
          <p:spPr>
            <a:xfrm>
              <a:off x="1390328" y="11999732"/>
              <a:ext cx="19696188" cy="2160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BE868E-47AB-8FFB-52F0-F52C3D8D8477}"/>
              </a:ext>
            </a:extLst>
          </p:cNvPr>
          <p:cNvGrpSpPr/>
          <p:nvPr/>
        </p:nvGrpSpPr>
        <p:grpSpPr>
          <a:xfrm>
            <a:off x="24710180" y="25055942"/>
            <a:ext cx="25746919" cy="1828037"/>
            <a:chOff x="1346785" y="19609904"/>
            <a:chExt cx="22761986" cy="1828037"/>
          </a:xfrm>
        </p:grpSpPr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9C1C01A6-B679-DFBB-742E-E4DDC58B2A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0618546"/>
              <a:ext cx="22723887" cy="48822"/>
            </a:xfrm>
            <a:prstGeom prst="line">
              <a:avLst/>
            </a:prstGeom>
            <a:noFill/>
            <a:ln w="127000" cap="flat" cmpd="sng" algn="ctr">
              <a:solidFill>
                <a:srgbClr val="1A9586"/>
              </a:solidFill>
              <a:prstDash val="solid"/>
              <a:miter lim="800000"/>
            </a:ln>
            <a:effectLst/>
          </p:spPr>
        </p:cxn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CBBAA593-20F7-45B7-13EE-B1BF21EED2C2}"/>
                </a:ext>
              </a:extLst>
            </p:cNvPr>
            <p:cNvSpPr/>
            <p:nvPr/>
          </p:nvSpPr>
          <p:spPr>
            <a:xfrm>
              <a:off x="1346785" y="196099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75D43268-B5B8-73E2-1C95-FB4EE310E4F2}"/>
                </a:ext>
              </a:extLst>
            </p:cNvPr>
            <p:cNvSpPr/>
            <p:nvPr/>
          </p:nvSpPr>
          <p:spPr>
            <a:xfrm>
              <a:off x="1428428" y="20914721"/>
              <a:ext cx="105541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6A54A6B-4B54-4C34-C03F-4933C3302EDD}"/>
              </a:ext>
            </a:extLst>
          </p:cNvPr>
          <p:cNvGrpSpPr/>
          <p:nvPr/>
        </p:nvGrpSpPr>
        <p:grpSpPr>
          <a:xfrm>
            <a:off x="38256301" y="28787684"/>
            <a:ext cx="12112076" cy="1882074"/>
            <a:chOff x="1384882" y="22762032"/>
            <a:chExt cx="22761989" cy="1882074"/>
          </a:xfrm>
        </p:grpSpPr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146818B7-88D1-FE2A-D081-976E4B546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3640045"/>
              <a:ext cx="22761987" cy="0"/>
            </a:xfrm>
            <a:prstGeom prst="line">
              <a:avLst/>
            </a:prstGeom>
            <a:noFill/>
            <a:ln w="127000" cap="flat" cmpd="sng" algn="ctr">
              <a:solidFill>
                <a:srgbClr val="1A9586"/>
              </a:solidFill>
              <a:prstDash val="solid"/>
              <a:miter lim="800000"/>
            </a:ln>
            <a:effectLst/>
          </p:spPr>
        </p:cxn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5859A61-B9A0-A29B-096C-B352D77CA53A}"/>
                </a:ext>
              </a:extLst>
            </p:cNvPr>
            <p:cNvSpPr/>
            <p:nvPr/>
          </p:nvSpPr>
          <p:spPr>
            <a:xfrm>
              <a:off x="1384882" y="22762032"/>
              <a:ext cx="1307337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Acknowledgements</a:t>
              </a:r>
              <a:endParaRPr kumimoji="0" lang="es-E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ACE3D9D0-6F90-8D24-4D12-AF3DC3EAC775}"/>
                </a:ext>
              </a:extLst>
            </p:cNvPr>
            <p:cNvSpPr/>
            <p:nvPr/>
          </p:nvSpPr>
          <p:spPr>
            <a:xfrm>
              <a:off x="1466527" y="23936220"/>
              <a:ext cx="1055419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5945DD-D06B-8176-80D7-361FB7EF7409}"/>
              </a:ext>
            </a:extLst>
          </p:cNvPr>
          <p:cNvGrpSpPr/>
          <p:nvPr/>
        </p:nvGrpSpPr>
        <p:grpSpPr>
          <a:xfrm>
            <a:off x="372923" y="4390171"/>
            <a:ext cx="8321953" cy="1533005"/>
            <a:chOff x="1258710" y="3292402"/>
            <a:chExt cx="8321953" cy="1533005"/>
          </a:xfrm>
        </p:grpSpPr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AF4C3182-D4AD-9A48-8776-91D26C9D21B7}"/>
                </a:ext>
              </a:extLst>
            </p:cNvPr>
            <p:cNvSpPr/>
            <p:nvPr/>
          </p:nvSpPr>
          <p:spPr>
            <a:xfrm>
              <a:off x="1258710" y="3292402"/>
              <a:ext cx="8321953" cy="98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Contact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information</a:t>
              </a:r>
              <a:endParaRPr kumimoji="0" lang="es-E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3AC30213-FBC3-D52F-B11D-7486564D26A4}"/>
                </a:ext>
              </a:extLst>
            </p:cNvPr>
            <p:cNvSpPr/>
            <p:nvPr/>
          </p:nvSpPr>
          <p:spPr>
            <a:xfrm>
              <a:off x="1271253" y="3871300"/>
              <a:ext cx="61075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Contact into</a:t>
              </a:r>
              <a:endParaRPr lang="en-A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4F02B9-969F-B23F-2ECD-D079D8AAE4AE}"/>
              </a:ext>
            </a:extLst>
          </p:cNvPr>
          <p:cNvGrpSpPr/>
          <p:nvPr/>
        </p:nvGrpSpPr>
        <p:grpSpPr>
          <a:xfrm>
            <a:off x="24802529" y="28832834"/>
            <a:ext cx="12833464" cy="2776124"/>
            <a:chOff x="1384884" y="25542147"/>
            <a:chExt cx="22800087" cy="2776124"/>
          </a:xfrm>
        </p:grpSpPr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BB392AD4-6D36-448E-AEF2-C14B55413B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6376617"/>
              <a:ext cx="22800087" cy="7021"/>
            </a:xfrm>
            <a:prstGeom prst="line">
              <a:avLst/>
            </a:prstGeom>
            <a:noFill/>
            <a:ln w="127000" cap="flat" cmpd="sng" algn="ctr">
              <a:solidFill>
                <a:srgbClr val="1A9586"/>
              </a:solidFill>
              <a:prstDash val="solid"/>
              <a:miter lim="800000"/>
            </a:ln>
            <a:effectLst/>
          </p:spPr>
        </p:cxn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F24B6F79-6468-76B6-90C0-30ABC1F5A1CE}"/>
                </a:ext>
              </a:extLst>
            </p:cNvPr>
            <p:cNvSpPr/>
            <p:nvPr/>
          </p:nvSpPr>
          <p:spPr>
            <a:xfrm>
              <a:off x="1422983" y="25542147"/>
              <a:ext cx="13407946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References (Optional)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489575F2-4F6D-77DD-1B49-6AB37FBBF47B}"/>
                </a:ext>
              </a:extLst>
            </p:cNvPr>
            <p:cNvSpPr/>
            <p:nvPr/>
          </p:nvSpPr>
          <p:spPr>
            <a:xfrm>
              <a:off x="1520439" y="26687055"/>
              <a:ext cx="2232626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0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</a:t>
              </a:r>
              <a:r>
                <a:rPr lang="en-US" sz="2000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wwith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BCG – a questionnaire survey of Consultant practice in England and Wales. </a:t>
              </a:r>
              <a:r>
                <a:rPr lang="en-US" sz="20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0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68" name="Rectángulo 67">
            <a:extLst>
              <a:ext uri="{FF2B5EF4-FFF2-40B4-BE49-F238E27FC236}">
                <a16:creationId xmlns:a16="http://schemas.microsoft.com/office/drawing/2014/main" id="{78D0A1E1-C46B-9B4B-3ECC-D640CBBFC26F}"/>
              </a:ext>
            </a:extLst>
          </p:cNvPr>
          <p:cNvSpPr/>
          <p:nvPr/>
        </p:nvSpPr>
        <p:spPr>
          <a:xfrm>
            <a:off x="1308685" y="6940451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Introduction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B20F9A-02BC-272B-1054-033FE239F3E5}"/>
              </a:ext>
            </a:extLst>
          </p:cNvPr>
          <p:cNvGrpSpPr/>
          <p:nvPr/>
        </p:nvGrpSpPr>
        <p:grpSpPr>
          <a:xfrm>
            <a:off x="1203187" y="14625050"/>
            <a:ext cx="22941919" cy="4437529"/>
            <a:chOff x="1166852" y="14885504"/>
            <a:chExt cx="22941919" cy="4437529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03BEC83-0B51-DA3E-9FA5-89DB49EDF2F0}"/>
                </a:ext>
              </a:extLst>
            </p:cNvPr>
            <p:cNvSpPr/>
            <p:nvPr/>
          </p:nvSpPr>
          <p:spPr>
            <a:xfrm>
              <a:off x="1346785" y="148855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8920CC4-9540-BDB0-C264-73751115B3F4}"/>
                </a:ext>
              </a:extLst>
            </p:cNvPr>
            <p:cNvSpPr/>
            <p:nvPr/>
          </p:nvSpPr>
          <p:spPr>
            <a:xfrm>
              <a:off x="1428428" y="16214490"/>
              <a:ext cx="17226940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Conector recto 39">
              <a:extLst>
                <a:ext uri="{FF2B5EF4-FFF2-40B4-BE49-F238E27FC236}">
                  <a16:creationId xmlns:a16="http://schemas.microsoft.com/office/drawing/2014/main" id="{AA4AE5A1-B491-E495-5578-69054719B3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6852" y="15893905"/>
              <a:ext cx="22941919" cy="86150"/>
            </a:xfrm>
            <a:prstGeom prst="line">
              <a:avLst/>
            </a:prstGeom>
            <a:noFill/>
            <a:ln w="127000" cap="flat" cmpd="sng" algn="ctr">
              <a:solidFill>
                <a:srgbClr val="1A9586"/>
              </a:solidFill>
              <a:prstDash val="solid"/>
              <a:miter lim="800000"/>
            </a:ln>
            <a:effectLst/>
          </p:spPr>
        </p:cxnSp>
      </p:grpSp>
      <p:sp>
        <p:nvSpPr>
          <p:cNvPr id="2" name="Rectángulo 17">
            <a:extLst>
              <a:ext uri="{FF2B5EF4-FFF2-40B4-BE49-F238E27FC236}">
                <a16:creationId xmlns:a16="http://schemas.microsoft.com/office/drawing/2014/main" id="{FFFBFC1F-A08E-2B8D-97C7-97E69D79E520}"/>
              </a:ext>
            </a:extLst>
          </p:cNvPr>
          <p:cNvSpPr/>
          <p:nvPr/>
        </p:nvSpPr>
        <p:spPr>
          <a:xfrm>
            <a:off x="5101537" y="4090266"/>
            <a:ext cx="37099203" cy="29115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highlight>
                <a:srgbClr val="FFFF00"/>
              </a:highlight>
            </a:endParaRPr>
          </a:p>
          <a:p>
            <a:pPr algn="ctr">
              <a:spcBef>
                <a:spcPct val="20000"/>
              </a:spcBef>
            </a:pPr>
            <a:endParaRPr lang="es-ES" sz="3200" dirty="0">
              <a:solidFill>
                <a:schemeClr val="accent1"/>
              </a:solidFill>
            </a:endParaRPr>
          </a:p>
        </p:txBody>
      </p:sp>
      <p:pic>
        <p:nvPicPr>
          <p:cNvPr id="8" name="Picture 7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48394512-B91A-618B-3BE0-36C22DCA9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6" y="337884"/>
            <a:ext cx="5177759" cy="3422962"/>
          </a:xfrm>
          <a:prstGeom prst="rect">
            <a:avLst/>
          </a:prstGeom>
        </p:spPr>
      </p:pic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999EA64D-0F50-20F8-666D-7C3B14F0B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0344" y="205623"/>
            <a:ext cx="6095459" cy="183907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28C697C-9F60-E6A0-9E8A-529AD7A92142}"/>
              </a:ext>
            </a:extLst>
          </p:cNvPr>
          <p:cNvGrpSpPr/>
          <p:nvPr/>
        </p:nvGrpSpPr>
        <p:grpSpPr>
          <a:xfrm>
            <a:off x="1203186" y="20246858"/>
            <a:ext cx="22980019" cy="1241212"/>
            <a:chOff x="994771" y="21202330"/>
            <a:chExt cx="22941554" cy="1115861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39392F98-B408-8072-9FDF-23DEF211A4A6}"/>
                </a:ext>
              </a:extLst>
            </p:cNvPr>
            <p:cNvSpPr/>
            <p:nvPr/>
          </p:nvSpPr>
          <p:spPr>
            <a:xfrm>
              <a:off x="1308685" y="21202330"/>
              <a:ext cx="6772578" cy="913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11" name="Conector recto 39">
              <a:extLst>
                <a:ext uri="{FF2B5EF4-FFF2-40B4-BE49-F238E27FC236}">
                  <a16:creationId xmlns:a16="http://schemas.microsoft.com/office/drawing/2014/main" id="{7490C07E-BB67-E2EE-5C81-8355338C98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4771" y="22288914"/>
              <a:ext cx="22941554" cy="29277"/>
            </a:xfrm>
            <a:prstGeom prst="line">
              <a:avLst/>
            </a:prstGeom>
            <a:noFill/>
            <a:ln w="127000" cap="flat" cmpd="sng" algn="ctr">
              <a:solidFill>
                <a:srgbClr val="1A9586"/>
              </a:solidFill>
              <a:prstDash val="solid"/>
              <a:miter lim="800000"/>
            </a:ln>
            <a:effectLst/>
          </p:spPr>
        </p:cxnSp>
      </p:grpSp>
      <p:sp>
        <p:nvSpPr>
          <p:cNvPr id="15" name="Rectángulo 24">
            <a:extLst>
              <a:ext uri="{FF2B5EF4-FFF2-40B4-BE49-F238E27FC236}">
                <a16:creationId xmlns:a16="http://schemas.microsoft.com/office/drawing/2014/main" id="{C3E8C8DF-0545-7AAD-F946-0CA60EEAF35A}"/>
              </a:ext>
            </a:extLst>
          </p:cNvPr>
          <p:cNvSpPr/>
          <p:nvPr/>
        </p:nvSpPr>
        <p:spPr>
          <a:xfrm>
            <a:off x="32360613" y="17480693"/>
            <a:ext cx="97441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8131AB3-D44B-ABE2-CEC2-752E7B81993D}"/>
              </a:ext>
            </a:extLst>
          </p:cNvPr>
          <p:cNvCxnSpPr>
            <a:cxnSpLocks/>
          </p:cNvCxnSpPr>
          <p:nvPr/>
        </p:nvCxnSpPr>
        <p:spPr>
          <a:xfrm flipH="1">
            <a:off x="1219962" y="8165687"/>
            <a:ext cx="49237137" cy="0"/>
          </a:xfrm>
          <a:prstGeom prst="line">
            <a:avLst/>
          </a:prstGeom>
          <a:noFill/>
          <a:ln w="127000" cap="flat" cmpd="sng" algn="ctr">
            <a:solidFill>
              <a:srgbClr val="1A9586"/>
            </a:solidFill>
            <a:prstDash val="solid"/>
            <a:miter lim="800000"/>
          </a:ln>
          <a:effectLst/>
        </p:spPr>
      </p:cxnSp>
      <p:pic>
        <p:nvPicPr>
          <p:cNvPr id="43" name="Picture 8" descr="Placeholders Vector Art &amp; Graphics | freevector.com">
            <a:extLst>
              <a:ext uri="{FF2B5EF4-FFF2-40B4-BE49-F238E27FC236}">
                <a16:creationId xmlns:a16="http://schemas.microsoft.com/office/drawing/2014/main" id="{7230C954-5613-D31A-2792-DCE9960AF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4" b="18160"/>
          <a:stretch/>
        </p:blipFill>
        <p:spPr bwMode="auto">
          <a:xfrm>
            <a:off x="12720728" y="22395288"/>
            <a:ext cx="10209967" cy="69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Placeholders Vector Art &amp; Graphics | freevector.com">
            <a:extLst>
              <a:ext uri="{FF2B5EF4-FFF2-40B4-BE49-F238E27FC236}">
                <a16:creationId xmlns:a16="http://schemas.microsoft.com/office/drawing/2014/main" id="{935E8775-8B43-8B03-1109-9DE7295E4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18736940" y="16117891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B7A75B26-6135-B712-9389-03FFD2672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92" y="9421667"/>
            <a:ext cx="6797273" cy="67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890B60EA-E82E-4D65-1DB3-D2A5CC167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776" y="18177495"/>
            <a:ext cx="6454698" cy="64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990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521b6ead-e5be-4d3b-9860-b6e03b66e706" xsi:nil="true"/>
    <TaxCatchAll xmlns="e7e64743-84de-4dc1-8f84-814f03f9b725" xsi:nil="true"/>
    <lcf76f155ced4ddcb4097134ff3c332f xmlns="e8282bc9-d012-4bc8-a553-87c6a942cc8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1BA40EA770EA4CA7146C26CE808CEE" ma:contentTypeVersion="7" ma:contentTypeDescription="Create a new document." ma:contentTypeScope="" ma:versionID="54d75c504a1378f1921341f3eccfcd19">
  <xsd:schema xmlns:xsd="http://www.w3.org/2001/XMLSchema" xmlns:xs="http://www.w3.org/2001/XMLSchema" xmlns:p="http://schemas.microsoft.com/office/2006/metadata/properties" xmlns:ns2="521b6ead-e5be-4d3b-9860-b6e03b66e706" xmlns:ns3="3eedaddb-5fc5-4aa6-949a-49b49a2899ba" xmlns:ns4="e7e64743-84de-4dc1-8f84-814f03f9b725" xmlns:ns5="e8282bc9-d012-4bc8-a553-87c6a942cc89" targetNamespace="http://schemas.microsoft.com/office/2006/metadata/properties" ma:root="true" ma:fieldsID="031333eae48f70f601affe5a4c190af1" ns2:_="" ns3:_="" ns4:_="" ns5:_="">
    <xsd:import namespace="521b6ead-e5be-4d3b-9860-b6e03b66e706"/>
    <xsd:import namespace="3eedaddb-5fc5-4aa6-949a-49b49a2899ba"/>
    <xsd:import namespace="e7e64743-84de-4dc1-8f84-814f03f9b725"/>
    <xsd:import namespace="e8282bc9-d012-4bc8-a553-87c6a942cc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Test" minOccurs="0"/>
                <xsd:element ref="ns2:MediaServiceObjectDetectorVersions" minOccurs="0"/>
                <xsd:element ref="ns4:TaxCatchAll" minOccurs="0"/>
                <xsd:element ref="ns5:lcf76f155ced4ddcb4097134ff3c332f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b6ead-e5be-4d3b-9860-b6e03b66e7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Test" ma:index="21" nillable="true" ma:displayName="Test" ma:format="DateOnly" ma:internalName="Test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daddb-5fc5-4aa6-949a-49b49a2899b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64743-84de-4dc1-8f84-814f03f9b72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4592b08-b215-4cd8-b948-cf64026cfd4f}" ma:internalName="TaxCatchAll" ma:showField="CatchAllData" ma:web="e7e64743-84de-4dc1-8f84-814f03f9b7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82bc9-d012-4bc8-a553-87c6a942cc8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541184b-64da-461f-be6c-88eaa40d6a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56590C-FA34-45B3-B9F1-1ACDF77DC37E}">
  <ds:schemaRefs>
    <ds:schemaRef ds:uri="http://schemas.microsoft.com/office/2006/metadata/properties"/>
    <ds:schemaRef ds:uri="http://schemas.microsoft.com/office/infopath/2007/PartnerControls"/>
    <ds:schemaRef ds:uri="3eedaddb-5fc5-4aa6-949a-49b49a2899ba"/>
    <ds:schemaRef ds:uri="521b6ead-e5be-4d3b-9860-b6e03b66e706"/>
    <ds:schemaRef ds:uri="e7e64743-84de-4dc1-8f84-814f03f9b725"/>
    <ds:schemaRef ds:uri="e8282bc9-d012-4bc8-a553-87c6a942cc89"/>
  </ds:schemaRefs>
</ds:datastoreItem>
</file>

<file path=customXml/itemProps2.xml><?xml version="1.0" encoding="utf-8"?>
<ds:datastoreItem xmlns:ds="http://schemas.openxmlformats.org/officeDocument/2006/customXml" ds:itemID="{DF3A6035-355A-4BE7-8937-5C1866EDEB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1b6ead-e5be-4d3b-9860-b6e03b66e706"/>
    <ds:schemaRef ds:uri="3eedaddb-5fc5-4aa6-949a-49b49a2899ba"/>
    <ds:schemaRef ds:uri="e7e64743-84de-4dc1-8f84-814f03f9b725"/>
    <ds:schemaRef ds:uri="e8282bc9-d012-4bc8-a553-87c6a942cc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6061</TotalTime>
  <Words>782</Words>
  <Application>Microsoft Office PowerPoint</Application>
  <PresentationFormat>Personnalisé</PresentationFormat>
  <Paragraphs>52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Mathias Girod</cp:lastModifiedBy>
  <cp:revision>2</cp:revision>
  <dcterms:created xsi:type="dcterms:W3CDTF">2023-08-15T14:19:39Z</dcterms:created>
  <dcterms:modified xsi:type="dcterms:W3CDTF">2024-04-04T10:15:55Z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0x0101003D1BA40EA770EA4CA7146C26CE808CEE</vt:lpwstr>
  </property>
  <property fmtid="{D5CDD505-2E9C-101B-9397-08002B2CF9AE}" pid="3" name="MediaServiceImageTags">
    <vt:lpwstr/>
  </property>
</Properties>
</file>