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AA1D9-64F9-4719-87DB-B628A95F28F7}" v="1" dt="2024-04-04T10:14:19.00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  <pc:spChg chg="mod">
          <ac:chgData name="Mathias Girod" userId="f9b65fdd-594e-4e19-953b-0e0c84c3aa82" providerId="ADAL" clId="{2DBC0D44-0488-4D80-BF53-C3C6C38A9AF0}" dt="2024-04-02T09:13:33.516" v="2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2DBC0D44-0488-4D80-BF53-C3C6C38A9AF0}" dt="2024-04-02T09:13:29.376" v="1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2DBC0D44-0488-4D80-BF53-C3C6C38A9AF0}" dt="2024-04-02T09:13:48.699" v="4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2DBC0D44-0488-4D80-BF53-C3C6C38A9AF0}" dt="2024-04-02T09:17:07.720" v="24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2DBC0D44-0488-4D80-BF53-C3C6C38A9AF0}" dt="2024-04-02T09:19:30.092" v="4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9:32.872" v="4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9:36.817" v="4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9:42.661" v="4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9:18.459" v="44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9:13.580" v="43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9:39.536" v="4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2DBC0D44-0488-4D80-BF53-C3C6C38A9AF0}" dt="2024-04-02T09:19:45.701" v="5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2DBC0D44-0488-4D80-BF53-C3C6C38A9AF0}" dt="2024-04-02T09:18:47.729" v="39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2DBC0D44-0488-4D80-BF53-C3C6C38A9AF0}" dt="2024-04-02T09:18:54.626" v="40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2DBC0D44-0488-4D80-BF53-C3C6C38A9AF0}" dt="2024-04-02T09:18:38.520" v="3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2DBC0D44-0488-4D80-BF53-C3C6C38A9AF0}" dt="2024-04-02T09:19:04.876" v="4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  <pc:spChg chg="mod">
          <ac:chgData name="Mathias Girod" userId="f9b65fdd-594e-4e19-953b-0e0c84c3aa82" providerId="ADAL" clId="{2DBC0D44-0488-4D80-BF53-C3C6C38A9AF0}" dt="2024-04-02T09:17:12.961" v="25" actId="207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2DBC0D44-0488-4D80-BF53-C3C6C38A9AF0}" dt="2024-04-02T09:17:20.504" v="26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2DBC0D44-0488-4D80-BF53-C3C6C38A9AF0}" dt="2024-04-02T09:17:34.504" v="29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2DBC0D44-0488-4D80-BF53-C3C6C38A9AF0}" dt="2024-04-02T09:17:42.305" v="30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2DBC0D44-0488-4D80-BF53-C3C6C38A9AF0}" dt="2024-04-02T09:17:44.907" v="31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2DBC0D44-0488-4D80-BF53-C3C6C38A9AF0}" dt="2024-04-02T09:17:50.117" v="33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2DBC0D44-0488-4D80-BF53-C3C6C38A9AF0}" dt="2024-04-02T09:18:00.413" v="35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2DBC0D44-0488-4D80-BF53-C3C6C38A9AF0}" dt="2024-04-02T09:17:54.712" v="34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2DBC0D44-0488-4D80-BF53-C3C6C38A9AF0}" dt="2024-04-02T09:15:40.774" v="2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2DBC0D44-0488-4D80-BF53-C3C6C38A9AF0}" dt="2024-04-02T09:17:29.808" v="28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2DBC0D44-0488-4D80-BF53-C3C6C38A9AF0}" dt="2024-04-02T09:17:47.219" v="32" actId="207"/>
          <ac:spMkLst>
            <pc:docMk/>
            <pc:sldMk cId="307068053" sldId="260"/>
            <ac:spMk id="25" creationId="{B5C8D174-D498-99C0-A0BE-B56477106F65}"/>
          </ac:spMkLst>
        </pc:spChg>
        <pc:graphicFrameChg chg="modGraphic">
          <ac:chgData name="Mathias Girod" userId="f9b65fdd-594e-4e19-953b-0e0c84c3aa82" providerId="ADAL" clId="{2DBC0D44-0488-4D80-BF53-C3C6C38A9AF0}" dt="2024-04-02T09:18:20.463" v="36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2DBC0D44-0488-4D80-BF53-C3C6C38A9AF0}" dt="2024-04-02T09:20:06.523" v="52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1:16.728" v="64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1:18.855" v="65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19:58.632" v="51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2DBC0D44-0488-4D80-BF53-C3C6C38A9AF0}" dt="2024-04-02T09:21:24.612" v="66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1:28.127" v="67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1:37.970" v="69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1:33.799" v="68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1:12.814" v="63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2DBC0D44-0488-4D80-BF53-C3C6C38A9AF0}" dt="2024-04-02T09:21:05.104" v="6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2DBC0D44-0488-4D80-BF53-C3C6C38A9AF0}" dt="2024-04-02T09:20:57.507" v="6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0:32.126" v="53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0:42.595" v="56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0:36.665" v="54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0:45.652" v="57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0:53.501" v="59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0:49.329" v="58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0:39.664" v="5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2DBC0D44-0488-4D80-BF53-C3C6C38A9AF0}" dt="2024-04-02T09:22:46.635" v="70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DBC0D44-0488-4D80-BF53-C3C6C38A9AF0}" dt="2024-04-02T09:22:58.102" v="74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2DBC0D44-0488-4D80-BF53-C3C6C38A9AF0}" dt="2024-04-02T09:23:28.563" v="7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2DBC0D44-0488-4D80-BF53-C3C6C38A9AF0}" dt="2024-04-02T09:23:30.774" v="7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2DBC0D44-0488-4D80-BF53-C3C6C38A9AF0}" dt="2024-04-02T09:23:33.500" v="8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2DBC0D44-0488-4D80-BF53-C3C6C38A9AF0}" dt="2024-04-02T09:23:36.806" v="8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2DBC0D44-0488-4D80-BF53-C3C6C38A9AF0}" dt="2024-04-02T09:23:42.648" v="8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2DBC0D44-0488-4D80-BF53-C3C6C38A9AF0}" dt="2024-04-02T09:23:18.039" v="76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2DBC0D44-0488-4D80-BF53-C3C6C38A9AF0}" dt="2024-04-02T09:23:39.635" v="8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2DBC0D44-0488-4D80-BF53-C3C6C38A9AF0}" dt="2024-04-02T09:23:05.633" v="75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2DBC0D44-0488-4D80-BF53-C3C6C38A9AF0}" dt="2024-04-02T09:23:25.679" v="7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2DBC0D44-0488-4D80-BF53-C3C6C38A9AF0}" dt="2024-04-02T09:23:18.039" v="76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2DBC0D44-0488-4D80-BF53-C3C6C38A9AF0}" dt="2024-04-02T09:24:23.020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2DBC0D44-0488-4D80-BF53-C3C6C38A9AF0}" dt="2024-04-02T09:23:18.039" v="76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2DBC0D44-0488-4D80-BF53-C3C6C38A9AF0}" dt="2024-04-02T09:24:17.032" v="9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2DBC0D44-0488-4D80-BF53-C3C6C38A9AF0}" dt="2024-04-02T09:23:50.932" v="8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2DBC0D44-0488-4D80-BF53-C3C6C38A9AF0}" dt="2024-04-02T09:24:00.251" v="8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2DBC0D44-0488-4D80-BF53-C3C6C38A9AF0}" dt="2024-04-02T09:23:53.906" v="8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2DBC0D44-0488-4D80-BF53-C3C6C38A9AF0}" dt="2024-04-02T09:24:03.782" v="8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2DBC0D44-0488-4D80-BF53-C3C6C38A9AF0}" dt="2024-04-02T09:24:11.272" v="9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2DBC0D44-0488-4D80-BF53-C3C6C38A9AF0}" dt="2024-04-02T09:24:08.092" v="8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2DBC0D44-0488-4D80-BF53-C3C6C38A9AF0}" dt="2024-04-02T09:23:56.767" v="8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C5AA1D9-64F9-4719-87DB-B628A95F28F7}"/>
    <pc:docChg chg="custSel delSld modSld modMainMaster">
      <pc:chgData name="Mathias Girod" userId="f9b65fdd-594e-4e19-953b-0e0c84c3aa82" providerId="ADAL" clId="{1C5AA1D9-64F9-4719-87DB-B628A95F28F7}" dt="2024-04-04T10:14:40.791" v="7" actId="2085"/>
      <pc:docMkLst>
        <pc:docMk/>
      </pc:docMkLst>
      <pc:sldChg chg="del">
        <pc:chgData name="Mathias Girod" userId="f9b65fdd-594e-4e19-953b-0e0c84c3aa82" providerId="ADAL" clId="{1C5AA1D9-64F9-4719-87DB-B628A95F28F7}" dt="2024-04-04T10:14:11.975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1C5AA1D9-64F9-4719-87DB-B628A95F28F7}" dt="2024-04-04T10:14:40.791" v="7" actId="2085"/>
        <pc:sldMkLst>
          <pc:docMk/>
          <pc:sldMk cId="1681128283" sldId="258"/>
        </pc:sldMkLst>
        <pc:spChg chg="mod">
          <ac:chgData name="Mathias Girod" userId="f9b65fdd-594e-4e19-953b-0e0c84c3aa82" providerId="ADAL" clId="{1C5AA1D9-64F9-4719-87DB-B628A95F28F7}" dt="2024-04-04T10:14:40.791" v="7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C5AA1D9-64F9-4719-87DB-B628A95F28F7}" dt="2024-04-04T10:14:19.006" v="4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1C5AA1D9-64F9-4719-87DB-B628A95F28F7}" dt="2024-04-04T10:14:19.006" v="4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1C5AA1D9-64F9-4719-87DB-B628A95F28F7}" dt="2024-04-04T10:14:19.006" v="4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">
          <ac:chgData name="Mathias Girod" userId="f9b65fdd-594e-4e19-953b-0e0c84c3aa82" providerId="ADAL" clId="{1C5AA1D9-64F9-4719-87DB-B628A95F28F7}" dt="2024-04-04T10:14:19.006" v="4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1C5AA1D9-64F9-4719-87DB-B628A95F28F7}" dt="2024-04-04T10:14:19.006" v="4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1C5AA1D9-64F9-4719-87DB-B628A95F28F7}" dt="2024-04-04T10:14:19.006" v="4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1C5AA1D9-64F9-4719-87DB-B628A95F28F7}" dt="2024-04-04T10:14:19.006" v="4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del">
        <pc:chgData name="Mathias Girod" userId="f9b65fdd-594e-4e19-953b-0e0c84c3aa82" providerId="ADAL" clId="{1C5AA1D9-64F9-4719-87DB-B628A95F28F7}" dt="2024-04-04T10:14:12.89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1C5AA1D9-64F9-4719-87DB-B628A95F28F7}" dt="2024-04-04T10:14:13.832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1C5AA1D9-64F9-4719-87DB-B628A95F28F7}" dt="2024-04-04T10:14:14.558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1C5AA1D9-64F9-4719-87DB-B628A95F28F7}" dt="2024-04-04T10:14:31.627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1C5AA1D9-64F9-4719-87DB-B628A95F28F7}" dt="2024-04-04T10:14:31.627" v="6" actId="478"/>
          <pc:sldLayoutMkLst>
            <pc:docMk/>
            <pc:sldMasterMk cId="2952255867" sldId="2147483660"/>
            <pc:sldLayoutMk cId="310971661" sldId="2147483661"/>
          </pc:sldLayoutMkLst>
          <pc:spChg chg="del">
            <ac:chgData name="Mathias Girod" userId="f9b65fdd-594e-4e19-953b-0e0c84c3aa82" providerId="ADAL" clId="{1C5AA1D9-64F9-4719-87DB-B628A95F28F7}" dt="2024-04-04T10:14:31.344" v="5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1C5AA1D9-64F9-4719-87DB-B628A95F28F7}" dt="2024-04-04T10:14:31.627" v="6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1C5AA1D9-64F9-4719-87DB-B628A95F28F7}" dt="2024-04-04T10:14:14.558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1455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6062</TotalTime>
  <Words>666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