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AE02A-FB3A-415D-AFB3-6C2DB984450E}" v="1" dt="2024-04-04T10:11:50.80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  <pc:docChgLst>
    <pc:chgData name="Mathias Girod" userId="f9b65fdd-594e-4e19-953b-0e0c84c3aa82" providerId="ADAL" clId="{482AE02A-FB3A-415D-AFB3-6C2DB984450E}"/>
    <pc:docChg chg="delSld modSld">
      <pc:chgData name="Mathias Girod" userId="f9b65fdd-594e-4e19-953b-0e0c84c3aa82" providerId="ADAL" clId="{482AE02A-FB3A-415D-AFB3-6C2DB984450E}" dt="2024-04-04T10:12:21.763" v="8" actId="2085"/>
      <pc:docMkLst>
        <pc:docMk/>
      </pc:docMkLst>
      <pc:sldChg chg="del">
        <pc:chgData name="Mathias Girod" userId="f9b65fdd-594e-4e19-953b-0e0c84c3aa82" providerId="ADAL" clId="{482AE02A-FB3A-415D-AFB3-6C2DB984450E}" dt="2024-04-04T10:11:27.582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482AE02A-FB3A-415D-AFB3-6C2DB984450E}" dt="2024-04-04T10:11:28.987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482AE02A-FB3A-415D-AFB3-6C2DB984450E}" dt="2024-04-04T10:11:28.30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482AE02A-FB3A-415D-AFB3-6C2DB984450E}" dt="2024-04-04T10:11:29.675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482AE02A-FB3A-415D-AFB3-6C2DB984450E}" dt="2024-04-04T10:12:21.763" v="8" actId="2085"/>
        <pc:sldMkLst>
          <pc:docMk/>
          <pc:sldMk cId="2956990771" sldId="315"/>
        </pc:sldMkLst>
        <pc:spChg chg="mod">
          <ac:chgData name="Mathias Girod" userId="f9b65fdd-594e-4e19-953b-0e0c84c3aa82" providerId="ADAL" clId="{482AE02A-FB3A-415D-AFB3-6C2DB984450E}" dt="2024-04-04T10:11:47.067" v="6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482AE02A-FB3A-415D-AFB3-6C2DB984450E}" dt="2024-04-04T10:12:21.763" v="8" actId="2085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482AE02A-FB3A-415D-AFB3-6C2DB984450E}" dt="2024-04-04T10:11:36.989" v="4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482AE02A-FB3A-415D-AFB3-6C2DB984450E}" dt="2024-04-04T10:11:36.989" v="4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482AE02A-FB3A-415D-AFB3-6C2DB984450E}" dt="2024-04-04T10:11:50.808" v="7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482AE02A-FB3A-415D-AFB3-6C2DB984450E}" dt="2024-04-04T10:11:50.808" v="7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482AE02A-FB3A-415D-AFB3-6C2DB984450E}" dt="2024-04-04T10:11:50.808" v="7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482AE02A-FB3A-415D-AFB3-6C2DB984450E}" dt="2024-04-04T10:11:50.808" v="7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482AE02A-FB3A-415D-AFB3-6C2DB984450E}" dt="2024-04-04T10:11:50.808" v="7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482AE02A-FB3A-415D-AFB3-6C2DB984450E}" dt="2024-04-04T10:11:50.808" v="7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482AE02A-FB3A-415D-AFB3-6C2DB984450E}" dt="2024-04-04T10:11:50.808" v="7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">
          <ac:chgData name="Mathias Girod" userId="f9b65fdd-594e-4e19-953b-0e0c84c3aa82" providerId="ADAL" clId="{482AE02A-FB3A-415D-AFB3-6C2DB984450E}" dt="2024-04-04T10:11:50.808" v="7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482AE02A-FB3A-415D-AFB3-6C2DB984450E}" dt="2024-04-04T10:11:50.808" v="7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482AE02A-FB3A-415D-AFB3-6C2DB984450E}" dt="2024-04-04T10:11:50.808" v="7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482AE02A-FB3A-415D-AFB3-6C2DB984450E}" dt="2024-04-04T10:11:50.808" v="7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482AE02A-FB3A-415D-AFB3-6C2DB984450E}" dt="2024-04-04T10:11:50.808" v="7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482AE02A-FB3A-415D-AFB3-6C2DB984450E}" dt="2024-04-04T10:11:50.808" v="7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482AE02A-FB3A-415D-AFB3-6C2DB984450E}" dt="2024-04-04T10:11:50.808" v="7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482AE02A-FB3A-415D-AFB3-6C2DB984450E}" dt="2024-04-04T10:11:50.808" v="7" actId="207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482AE02A-FB3A-415D-AFB3-6C2DB984450E}" dt="2024-04-04T10:11:50.808" v="7" actId="207"/>
          <ac:cxnSpMkLst>
            <pc:docMk/>
            <pc:sldMk cId="2956990771" sldId="315"/>
            <ac:cxnSpMk id="47" creationId="{146818B7-88D1-FE2A-D081-976E4B54667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rgbClr val="40E0D0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28739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3" y="25542147"/>
              <a:ext cx="83620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5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documentManagement/types"/>
    <ds:schemaRef ds:uri="521b6ead-e5be-4d3b-9860-b6e03b66e706"/>
    <ds:schemaRef ds:uri="http://schemas.openxmlformats.org/package/2006/metadata/core-properties"/>
    <ds:schemaRef ds:uri="http://schemas.microsoft.com/office/2006/metadata/properties"/>
    <ds:schemaRef ds:uri="e8282bc9-d012-4bc8-a553-87c6a942cc89"/>
    <ds:schemaRef ds:uri="http://purl.org/dc/dcmitype/"/>
    <ds:schemaRef ds:uri="3eedaddb-5fc5-4aa6-949a-49b49a2899ba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e7e64743-84de-4dc1-8f84-814f03f9b725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6051</TotalTime>
  <Words>779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cp:lastPrinted>2024-04-04T10:12:10Z</cp:lastPrinted>
  <dcterms:created xsi:type="dcterms:W3CDTF">2023-08-15T14:19:39Z</dcterms:created>
  <dcterms:modified xsi:type="dcterms:W3CDTF">2024-04-04T10:12:30Z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