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8D008-FDD0-4F3E-ABDA-84223C4A74C2}" v="1" dt="2024-04-04T10:09:17.218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  <pc:docChgLst>
    <pc:chgData name="Mathias Girod" userId="f9b65fdd-594e-4e19-953b-0e0c84c3aa82" providerId="ADAL" clId="{30C8D008-FDD0-4F3E-ABDA-84223C4A74C2}"/>
    <pc:docChg chg="undo custSel delSld modSld modMainMaster">
      <pc:chgData name="Mathias Girod" userId="f9b65fdd-594e-4e19-953b-0e0c84c3aa82" providerId="ADAL" clId="{30C8D008-FDD0-4F3E-ABDA-84223C4A74C2}" dt="2024-04-04T10:10:03.505" v="23" actId="207"/>
      <pc:docMkLst>
        <pc:docMk/>
      </pc:docMkLst>
      <pc:sldChg chg="del">
        <pc:chgData name="Mathias Girod" userId="f9b65fdd-594e-4e19-953b-0e0c84c3aa82" providerId="ADAL" clId="{30C8D008-FDD0-4F3E-ABDA-84223C4A74C2}" dt="2024-04-04T10:08:35.495" v="0" actId="47"/>
        <pc:sldMkLst>
          <pc:docMk/>
          <pc:sldMk cId="2456145969" sldId="257"/>
        </pc:sldMkLst>
      </pc:sldChg>
      <pc:sldChg chg="modSp mod">
        <pc:chgData name="Mathias Girod" userId="f9b65fdd-594e-4e19-953b-0e0c84c3aa82" providerId="ADAL" clId="{30C8D008-FDD0-4F3E-ABDA-84223C4A74C2}" dt="2024-04-04T10:10:03.505" v="23" actId="207"/>
        <pc:sldMkLst>
          <pc:docMk/>
          <pc:sldMk cId="1681128283" sldId="258"/>
        </pc:sldMkLst>
        <pc:spChg chg="mod">
          <ac:chgData name="Mathias Girod" userId="f9b65fdd-594e-4e19-953b-0e0c84c3aa82" providerId="ADAL" clId="{30C8D008-FDD0-4F3E-ABDA-84223C4A74C2}" dt="2024-04-04T10:10:03.505" v="2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30C8D008-FDD0-4F3E-ABDA-84223C4A74C2}" dt="2024-04-04T10:08:51.708" v="4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30C8D008-FDD0-4F3E-ABDA-84223C4A74C2}" dt="2024-04-04T10:09:11.735" v="9" actId="1076"/>
          <ac:spMkLst>
            <pc:docMk/>
            <pc:sldMk cId="1681128283" sldId="258"/>
            <ac:spMk id="15" creationId="{65858205-9198-A5A7-FA13-7C13F0877920}"/>
          </ac:spMkLst>
        </pc:spChg>
        <pc:spChg chg="mod">
          <ac:chgData name="Mathias Girod" userId="f9b65fdd-594e-4e19-953b-0e0c84c3aa82" providerId="ADAL" clId="{30C8D008-FDD0-4F3E-ABDA-84223C4A74C2}" dt="2024-04-04T10:09:38.834" v="22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30C8D008-FDD0-4F3E-ABDA-84223C4A74C2}" dt="2024-04-04T10:09:22.530" v="21" actId="2057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30C8D008-FDD0-4F3E-ABDA-84223C4A74C2}" dt="2024-04-04T10:10:03.505" v="23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30C8D008-FDD0-4F3E-ABDA-84223C4A74C2}" dt="2024-04-04T10:10:03.505" v="23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30C8D008-FDD0-4F3E-ABDA-84223C4A74C2}" dt="2024-04-04T10:10:03.505" v="23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30C8D008-FDD0-4F3E-ABDA-84223C4A74C2}" dt="2024-04-04T10:09:17.218" v="10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30C8D008-FDD0-4F3E-ABDA-84223C4A74C2}" dt="2024-04-04T10:09:17.218" v="10" actId="207"/>
          <ac:spMkLst>
            <pc:docMk/>
            <pc:sldMk cId="1681128283" sldId="258"/>
            <ac:spMk id="49" creationId="{140FBBCB-EE7A-BCD1-9E23-91DB82970156}"/>
          </ac:spMkLst>
        </pc:spChg>
        <pc:grpChg chg="mod">
          <ac:chgData name="Mathias Girod" userId="f9b65fdd-594e-4e19-953b-0e0c84c3aa82" providerId="ADAL" clId="{30C8D008-FDD0-4F3E-ABDA-84223C4A74C2}" dt="2024-04-04T10:09:17.218" v="10" actId="207"/>
          <ac:grpSpMkLst>
            <pc:docMk/>
            <pc:sldMk cId="1681128283" sldId="258"/>
            <ac:grpSpMk id="19" creationId="{BF101C9B-D862-72B6-98F2-33A4C1615159}"/>
          </ac:grpSpMkLst>
        </pc:grpChg>
        <pc:grpChg chg="mod">
          <ac:chgData name="Mathias Girod" userId="f9b65fdd-594e-4e19-953b-0e0c84c3aa82" providerId="ADAL" clId="{30C8D008-FDD0-4F3E-ABDA-84223C4A74C2}" dt="2024-04-04T10:09:17.218" v="10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30C8D008-FDD0-4F3E-ABDA-84223C4A74C2}" dt="2024-04-04T10:09:17.218" v="10" actId="207"/>
          <ac:grpSpMkLst>
            <pc:docMk/>
            <pc:sldMk cId="1681128283" sldId="258"/>
            <ac:grpSpMk id="23" creationId="{26233272-6173-7841-504D-22A08DA0FA95}"/>
          </ac:grpSpMkLst>
        </pc:grpChg>
        <pc:grpChg chg="mod">
          <ac:chgData name="Mathias Girod" userId="f9b65fdd-594e-4e19-953b-0e0c84c3aa82" providerId="ADAL" clId="{30C8D008-FDD0-4F3E-ABDA-84223C4A74C2}" dt="2024-04-04T10:09:17.218" v="10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30C8D008-FDD0-4F3E-ABDA-84223C4A74C2}" dt="2024-04-04T10:09:17.218" v="10" actId="207"/>
          <ac:grpSpMkLst>
            <pc:docMk/>
            <pc:sldMk cId="1681128283" sldId="258"/>
            <ac:grpSpMk id="35" creationId="{2DD550D3-8FA9-0946-C0FA-89090029FE7D}"/>
          </ac:grpSpMkLst>
        </pc:grpChg>
        <pc:grpChg chg="mod">
          <ac:chgData name="Mathias Girod" userId="f9b65fdd-594e-4e19-953b-0e0c84c3aa82" providerId="ADAL" clId="{30C8D008-FDD0-4F3E-ABDA-84223C4A74C2}" dt="2024-04-04T10:09:17.218" v="10" actId="207"/>
          <ac:grpSpMkLst>
            <pc:docMk/>
            <pc:sldMk cId="1681128283" sldId="258"/>
            <ac:grpSpMk id="36" creationId="{287FCCE3-1BF0-D1E6-87F2-B5D2FA6F378C}"/>
          </ac:grpSpMkLst>
        </pc:grpChg>
        <pc:graphicFrameChg chg="mod">
          <ac:chgData name="Mathias Girod" userId="f9b65fdd-594e-4e19-953b-0e0c84c3aa82" providerId="ADAL" clId="{30C8D008-FDD0-4F3E-ABDA-84223C4A74C2}" dt="2024-04-04T10:09:17.218" v="10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30C8D008-FDD0-4F3E-ABDA-84223C4A74C2}" dt="2024-04-04T10:09:17.218" v="10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30C8D008-FDD0-4F3E-ABDA-84223C4A74C2}" dt="2024-04-04T10:09:17.218" v="10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30C8D008-FDD0-4F3E-ABDA-84223C4A74C2}" dt="2024-04-04T10:09:17.218" v="10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del">
        <pc:chgData name="Mathias Girod" userId="f9b65fdd-594e-4e19-953b-0e0c84c3aa82" providerId="ADAL" clId="{30C8D008-FDD0-4F3E-ABDA-84223C4A74C2}" dt="2024-04-04T10:08:36.53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30C8D008-FDD0-4F3E-ABDA-84223C4A74C2}" dt="2024-04-04T10:08:37.529" v="2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30C8D008-FDD0-4F3E-ABDA-84223C4A74C2}" dt="2024-04-04T10:08:38.731" v="3" actId="47"/>
        <pc:sldMkLst>
          <pc:docMk/>
          <pc:sldMk cId="2956990771" sldId="315"/>
        </pc:sldMkLst>
      </pc:sldChg>
      <pc:sldMasterChg chg="delSldLayout modSldLayout">
        <pc:chgData name="Mathias Girod" userId="f9b65fdd-594e-4e19-953b-0e0c84c3aa82" providerId="ADAL" clId="{30C8D008-FDD0-4F3E-ABDA-84223C4A74C2}" dt="2024-04-04T10:08:58.796" v="6" actId="478"/>
        <pc:sldMasterMkLst>
          <pc:docMk/>
          <pc:sldMasterMk cId="2952255867" sldId="2147483660"/>
        </pc:sldMasterMkLst>
        <pc:sldLayoutChg chg="delSp mod">
          <pc:chgData name="Mathias Girod" userId="f9b65fdd-594e-4e19-953b-0e0c84c3aa82" providerId="ADAL" clId="{30C8D008-FDD0-4F3E-ABDA-84223C4A74C2}" dt="2024-04-04T10:08:58.796" v="6" actId="478"/>
          <pc:sldLayoutMkLst>
            <pc:docMk/>
            <pc:sldMasterMk cId="2952255867" sldId="2147483660"/>
            <pc:sldLayoutMk cId="310971661" sldId="2147483661"/>
          </pc:sldLayoutMkLst>
          <pc:spChg chg="del">
            <ac:chgData name="Mathias Girod" userId="f9b65fdd-594e-4e19-953b-0e0c84c3aa82" providerId="ADAL" clId="{30C8D008-FDD0-4F3E-ABDA-84223C4A74C2}" dt="2024-04-04T10:08:58.300" v="5" actId="478"/>
            <ac:spMkLst>
              <pc:docMk/>
              <pc:sldMasterMk cId="2952255867" sldId="2147483660"/>
              <pc:sldLayoutMk cId="310971661" sldId="2147483661"/>
              <ac:spMk id="9" creationId="{776BCC1E-9673-B83B-78C2-DF3D801B138B}"/>
            </ac:spMkLst>
          </pc:spChg>
          <pc:picChg chg="del">
            <ac:chgData name="Mathias Girod" userId="f9b65fdd-594e-4e19-953b-0e0c84c3aa82" providerId="ADAL" clId="{30C8D008-FDD0-4F3E-ABDA-84223C4A74C2}" dt="2024-04-04T10:08:58.796" v="6" actId="478"/>
            <ac:picMkLst>
              <pc:docMk/>
              <pc:sldMasterMk cId="2952255867" sldId="2147483660"/>
              <pc:sldLayoutMk cId="310971661" sldId="2147483661"/>
              <ac:picMk id="10" creationId="{60A838D4-1A0E-817C-247F-CC93E5A28D96}"/>
            </ac:picMkLst>
          </pc:picChg>
        </pc:sldLayoutChg>
        <pc:sldLayoutChg chg="del">
          <pc:chgData name="Mathias Girod" userId="f9b65fdd-594e-4e19-953b-0e0c84c3aa82" providerId="ADAL" clId="{30C8D008-FDD0-4F3E-ABDA-84223C4A74C2}" dt="2024-04-04T10:08:38.731" v="3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FED5F-E65B-4002-9174-20C14004EFE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1143000"/>
            <a:ext cx="4806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7E275-1FB6-44CA-94F3-B1118183BC0B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322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7E275-1FB6-44CA-94F3-B1118183BC0B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8698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374073"/>
            <a:ext cx="12838165" cy="328177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86343" y="30375141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E9748380-45C1-C941-D5E4-E32247BB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17" y="335168"/>
            <a:ext cx="6095459" cy="18390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87535" y="27676000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37" y="2193261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85755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e8282bc9-d012-4bc8-a553-87c6a942cc89"/>
    <ds:schemaRef ds:uri="e7e64743-84de-4dc1-8f84-814f03f9b725"/>
    <ds:schemaRef ds:uri="521b6ead-e5be-4d3b-9860-b6e03b66e70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6051</TotalTime>
  <Words>670</Words>
  <Application>Microsoft Office PowerPoint</Application>
  <PresentationFormat>Personnalisé</PresentationFormat>
  <Paragraphs>48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2</cp:revision>
  <dcterms:created xsi:type="dcterms:W3CDTF">2023-08-15T14:19:39Z</dcterms:created>
  <dcterms:modified xsi:type="dcterms:W3CDTF">2024-04-04T10:10:13Z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