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50D01-1B7A-49A0-9CF0-52E37C508FD0}" v="4" dt="2024-04-03T12:53:37.32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3T12:53:37.323" v="93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3T12:53:31.861" v="92" actId="207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9" creationId="{140FBBCB-EE7A-BCD1-9E23-91DB82970156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 modGraphic">
          <ac:chgData name="Mathias Girod" userId="f9b65fdd-594e-4e19-953b-0e0c84c3aa82" providerId="ADAL" clId="{9E150D01-1B7A-49A0-9CF0-52E37C508FD0}" dt="2024-04-03T12:53:31.861" v="9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mod">
        <pc:chgData name="Mathias Girod" userId="f9b65fdd-594e-4e19-953b-0e0c84c3aa82" providerId="ADAL" clId="{9E150D01-1B7A-49A0-9CF0-52E37C508FD0}" dt="2024-04-03T12:53:09.521" v="91" actId="207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9E150D01-1B7A-49A0-9CF0-52E37C508FD0}" dt="2024-04-03T12:53:09.521" v="91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3T12:53:37.323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3T12:53:37.323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2BBE5EF8-C847-4D19-A36E-08055D8CEE0F}"/>
    <pc:docChg chg="delSld modSld">
      <pc:chgData name="Mathias Girod" userId="f9b65fdd-594e-4e19-953b-0e0c84c3aa82" providerId="ADAL" clId="{2BBE5EF8-C847-4D19-A36E-08055D8CEE0F}" dt="2024-04-04T10:03:21.032" v="16" actId="2085"/>
      <pc:docMkLst>
        <pc:docMk/>
      </pc:docMkLst>
      <pc:sldChg chg="del">
        <pc:chgData name="Mathias Girod" userId="f9b65fdd-594e-4e19-953b-0e0c84c3aa82" providerId="ADAL" clId="{2BBE5EF8-C847-4D19-A36E-08055D8CEE0F}" dt="2024-04-04T10:02:53.696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2BBE5EF8-C847-4D19-A36E-08055D8CEE0F}" dt="2024-04-04T10:02:54.446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2BBE5EF8-C847-4D19-A36E-08055D8CEE0F}" dt="2024-04-04T10:02:53.142" v="0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2BBE5EF8-C847-4D19-A36E-08055D8CEE0F}" dt="2024-04-04T10:02:55.104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BBE5EF8-C847-4D19-A36E-08055D8CEE0F}" dt="2024-04-04T10:03:21.032" v="16" actId="2085"/>
        <pc:sldMkLst>
          <pc:docMk/>
          <pc:sldMk cId="2956990771" sldId="315"/>
        </pc:sldMkLst>
        <pc:spChg chg="mod">
          <ac:chgData name="Mathias Girod" userId="f9b65fdd-594e-4e19-953b-0e0c84c3aa82" providerId="ADAL" clId="{2BBE5EF8-C847-4D19-A36E-08055D8CEE0F}" dt="2024-04-04T10:03:21.032" v="16" actId="2085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BBE5EF8-C847-4D19-A36E-08055D8CEE0F}" dt="2024-04-04T10:03:06.992" v="15" actId="14100"/>
          <ac:spMkLst>
            <pc:docMk/>
            <pc:sldMk cId="2956990771" sldId="315"/>
            <ac:spMk id="58" creationId="{F24B6F79-6468-76B6-90C0-30ABC1F5A1CE}"/>
          </ac:spMkLst>
        </pc:sp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24487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22170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4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4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3eedaddb-5fc5-4aa6-949a-49b49a2899b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8282bc9-d012-4bc8-a553-87c6a942cc89"/>
    <ds:schemaRef ds:uri="e7e64743-84de-4dc1-8f84-814f03f9b725"/>
    <ds:schemaRef ds:uri="521b6ead-e5be-4d3b-9860-b6e03b66e706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6062</TotalTime>
  <Words>782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