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7"/>
    <a:srgbClr val="312F57"/>
    <a:srgbClr val="40E0D0"/>
    <a:srgbClr val="3A235F"/>
    <a:srgbClr val="508541"/>
    <a:srgbClr val="FFBF3F"/>
    <a:srgbClr val="826B6A"/>
    <a:srgbClr val="1A9586"/>
    <a:srgbClr val="DB0B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9C8410-6503-4414-83B8-E1C103F173C4}" v="1" dt="2024-04-04T09:58:06.044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108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2T09:11:49.953" v="90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  <pc:spChg chg="mod">
          <ac:chgData name="Mathias Girod" userId="f9b65fdd-594e-4e19-953b-0e0c84c3aa82" providerId="ADAL" clId="{9E150D01-1B7A-49A0-9CF0-52E37C508FD0}" dt="2024-04-02T09:01:21.953" v="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9E150D01-1B7A-49A0-9CF0-52E37C508FD0}" dt="2024-04-02T09:01:10.387" v="5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9E150D01-1B7A-49A0-9CF0-52E37C508FD0}" dt="2024-04-02T09:00:37.266" v="1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9E150D01-1B7A-49A0-9CF0-52E37C508FD0}" dt="2024-04-02T09:00:45.677" v="3" actId="1076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9E150D01-1B7A-49A0-9CF0-52E37C508FD0}" dt="2024-04-02T09:00:31.901" v="0" actId="17032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9E150D01-1B7A-49A0-9CF0-52E37C508FD0}" dt="2024-04-02T09:00:48.633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2T09:06:46.287" v="38" actId="12385"/>
        <pc:sldMkLst>
          <pc:docMk/>
          <pc:sldMk cId="1681128283" sldId="258"/>
        </pc:sldMkLst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9E150D01-1B7A-49A0-9CF0-52E37C508FD0}" dt="2024-04-02T09:06:15.923" v="32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9E150D01-1B7A-49A0-9CF0-52E37C508FD0}" dt="2024-04-02T09:05:54.407" v="2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5:57.476" v="2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5:59.899" v="2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6:05.188" v="2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6:34.002" v="36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6:38.463" v="37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6:02.203" v="2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2T09:06:08.375" v="3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9E150D01-1B7A-49A0-9CF0-52E37C508FD0}" dt="2024-04-02T09:05:46.994" v="24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9E150D01-1B7A-49A0-9CF0-52E37C508FD0}" dt="2024-04-02T09:06:46.287" v="38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2T09:05:26.483" v="22" actId="1076"/>
        <pc:sldMkLst>
          <pc:docMk/>
          <pc:sldMk cId="307068053" sldId="260"/>
        </pc:sldMkLst>
        <pc:spChg chg="mod">
          <ac:chgData name="Mathias Girod" userId="f9b65fdd-594e-4e19-953b-0e0c84c3aa82" providerId="ADAL" clId="{9E150D01-1B7A-49A0-9CF0-52E37C508FD0}" dt="2024-04-02T09:01:32.975" v="8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9E150D01-1B7A-49A0-9CF0-52E37C508FD0}" dt="2024-04-02T09:01:40.937" v="9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9E150D01-1B7A-49A0-9CF0-52E37C508FD0}" dt="2024-04-02T09:04:48.720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4:52.689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4:55.399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5:01.063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5:13.620" v="19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9E150D01-1B7A-49A0-9CF0-52E37C508FD0}" dt="2024-04-02T09:05:08.704" v="18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9E150D01-1B7A-49A0-9CF0-52E37C508FD0}" dt="2024-04-02T09:01:50.954" v="1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1:46.419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4:58.172" v="15" actId="207"/>
          <ac:spMkLst>
            <pc:docMk/>
            <pc:sldMk cId="307068053" sldId="260"/>
            <ac:spMk id="25" creationId="{B5C8D174-D498-99C0-A0BE-B56477106F65}"/>
          </ac:spMkLst>
        </pc:spChg>
        <pc:grpChg chg="mod">
          <ac:chgData name="Mathias Girod" userId="f9b65fdd-594e-4e19-953b-0e0c84c3aa82" providerId="ADAL" clId="{9E150D01-1B7A-49A0-9CF0-52E37C508FD0}" dt="2024-04-02T09:05:26.483" v="22" actId="1076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9E150D01-1B7A-49A0-9CF0-52E37C508FD0}" dt="2024-04-02T09:05:24.052" v="20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9E150D01-1B7A-49A0-9CF0-52E37C508FD0}" dt="2024-04-02T09:05:05.587" v="17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9E150D01-1B7A-49A0-9CF0-52E37C508FD0}" dt="2024-04-02T09:07:20.875" v="40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08:46.183" v="5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09:09.615" v="66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08:20.952" v="53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08:58.280" v="63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09:06" v="65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09:02.671" v="64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08:24.111" v="54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07:10.320" v="39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9E150D01-1B7A-49A0-9CF0-52E37C508FD0}" dt="2024-04-02T09:08:29.558" v="55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08:49.695" v="60" actId="207"/>
          <ac:spMkLst>
            <pc:docMk/>
            <pc:sldMk cId="476461567" sldId="314"/>
            <ac:spMk id="37" creationId="{E074D98A-EF55-4ADC-3CD0-7A6EC3FCF790}"/>
          </ac:spMkLst>
        </pc:spChg>
        <pc:spChg chg="mod">
          <ac:chgData name="Mathias Girod" userId="f9b65fdd-594e-4e19-953b-0e0c84c3aa82" providerId="ADAL" clId="{9E150D01-1B7A-49A0-9CF0-52E37C508FD0}" dt="2024-04-02T09:08:52.395" v="61" actId="207"/>
          <ac:spMkLst>
            <pc:docMk/>
            <pc:sldMk cId="476461567" sldId="314"/>
            <ac:spMk id="38" creationId="{A8920CC4-9540-BDB0-C264-73751115B3F4}"/>
          </ac:spMkLst>
        </pc:spChg>
        <pc:spChg chg="mod">
          <ac:chgData name="Mathias Girod" userId="f9b65fdd-594e-4e19-953b-0e0c84c3aa82" providerId="ADAL" clId="{9E150D01-1B7A-49A0-9CF0-52E37C508FD0}" dt="2024-04-02T09:08:33.025" v="56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09:14.062" v="67" actId="207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Mathias Girod" userId="f9b65fdd-594e-4e19-953b-0e0c84c3aa82" providerId="ADAL" clId="{9E150D01-1B7A-49A0-9CF0-52E37C508FD0}" dt="2024-04-02T09:08:41.007" v="58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09:21.758" v="69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08:37.229" v="57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18.166" v="68" actId="207"/>
          <ac:spMkLst>
            <pc:docMk/>
            <pc:sldMk cId="476461567" sldId="314"/>
            <ac:spMk id="66" creationId="{489575F2-4F6D-77DD-1B49-6AB37FBBF47B}"/>
          </ac:spMkLst>
        </pc:spChg>
        <pc:spChg chg="mod">
          <ac:chgData name="Mathias Girod" userId="f9b65fdd-594e-4e19-953b-0e0c84c3aa82" providerId="ADAL" clId="{9E150D01-1B7A-49A0-9CF0-52E37C508FD0}" dt="2024-04-02T09:08:18.498" v="52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9E150D01-1B7A-49A0-9CF0-52E37C508FD0}" dt="2024-04-02T09:07:34.315" v="43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9E150D01-1B7A-49A0-9CF0-52E37C508FD0}" dt="2024-04-02T09:08:10.701" v="51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07:41.361" v="44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07:50.143" v="47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07:46.707" v="4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07:54.942" v="48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08:02.290" v="50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07:58.269" v="49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07:44.215" v="4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9E150D01-1B7A-49A0-9CF0-52E37C508FD0}" dt="2024-04-02T09:11:49.953" v="90" actId="207"/>
        <pc:sldMkLst>
          <pc:docMk/>
          <pc:sldMk cId="2956990771" sldId="315"/>
        </pc:sldMkLst>
        <pc:spChg chg="mod">
          <ac:chgData name="Mathias Girod" userId="f9b65fdd-594e-4e19-953b-0e0c84c3aa82" providerId="ADAL" clId="{9E150D01-1B7A-49A0-9CF0-52E37C508FD0}" dt="2024-04-02T09:09:53.144" v="7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9E150D01-1B7A-49A0-9CF0-52E37C508FD0}" dt="2024-04-02T09:07:30.467" v="42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9E150D01-1B7A-49A0-9CF0-52E37C508FD0}" dt="2024-04-02T09:07:27.535" v="41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11:29.820" v="84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11:31.898" v="85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11:35.467" v="86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11:39.477" v="87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11:49.953" v="9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11:42.343" v="88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48.728" v="71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9E150D01-1B7A-49A0-9CF0-52E37C508FD0}" dt="2024-04-02T09:09:44.206" v="70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9E150D01-1B7A-49A0-9CF0-52E37C508FD0}" dt="2024-04-02T09:11:27.652" v="83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9E150D01-1B7A-49A0-9CF0-52E37C508FD0}" dt="2024-04-02T09:10:35.771" v="73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9E150D01-1B7A-49A0-9CF0-52E37C508FD0}" dt="2024-04-02T09:11:14.475" v="81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9E150D01-1B7A-49A0-9CF0-52E37C508FD0}" dt="2024-04-02T09:10:35.771" v="73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9E150D01-1B7A-49A0-9CF0-52E37C508FD0}" dt="2024-04-02T09:11:19.540" v="82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10:42.794" v="74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10:55.725" v="7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10:50.469" v="7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11:01.267" v="7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11:09.337" v="8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11:04.498" v="7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10:53.039" v="7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1B9C8410-6503-4414-83B8-E1C103F173C4}"/>
    <pc:docChg chg="delSld modSld">
      <pc:chgData name="Mathias Girod" userId="f9b65fdd-594e-4e19-953b-0e0c84c3aa82" providerId="ADAL" clId="{1B9C8410-6503-4414-83B8-E1C103F173C4}" dt="2024-04-04T09:58:22.302" v="16" actId="14100"/>
      <pc:docMkLst>
        <pc:docMk/>
      </pc:docMkLst>
      <pc:sldChg chg="del">
        <pc:chgData name="Mathias Girod" userId="f9b65fdd-594e-4e19-953b-0e0c84c3aa82" providerId="ADAL" clId="{1B9C8410-6503-4414-83B8-E1C103F173C4}" dt="2024-04-04T09:57:59.733" v="0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1B9C8410-6503-4414-83B8-E1C103F173C4}" dt="2024-04-04T09:58:01.041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1B9C8410-6503-4414-83B8-E1C103F173C4}" dt="2024-04-04T09:58:00.446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1B9C8410-6503-4414-83B8-E1C103F173C4}" dt="2024-04-04T09:58:01.953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1B9C8410-6503-4414-83B8-E1C103F173C4}" dt="2024-04-04T09:58:22.302" v="16" actId="14100"/>
        <pc:sldMkLst>
          <pc:docMk/>
          <pc:sldMk cId="2956990771" sldId="315"/>
        </pc:sldMkLst>
        <pc:spChg chg="mod">
          <ac:chgData name="Mathias Girod" userId="f9b65fdd-594e-4e19-953b-0e0c84c3aa82" providerId="ADAL" clId="{1B9C8410-6503-4414-83B8-E1C103F173C4}" dt="2024-04-04T09:58:06.044" v="4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1B9C8410-6503-4414-83B8-E1C103F173C4}" dt="2024-04-04T09:58:06.044" v="4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1B9C8410-6503-4414-83B8-E1C103F173C4}" dt="2024-04-04T09:58:06.044" v="4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1B9C8410-6503-4414-83B8-E1C103F173C4}" dt="2024-04-04T09:58:06.044" v="4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1B9C8410-6503-4414-83B8-E1C103F173C4}" dt="2024-04-04T09:58:06.044" v="4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1B9C8410-6503-4414-83B8-E1C103F173C4}" dt="2024-04-04T09:58:22.302" v="16" actId="14100"/>
          <ac:spMkLst>
            <pc:docMk/>
            <pc:sldMk cId="2956990771" sldId="315"/>
            <ac:spMk id="58" creationId="{F24B6F79-6468-76B6-90C0-30ABC1F5A1CE}"/>
          </ac:spMkLst>
        </pc:spChg>
        <pc:grpChg chg="mod">
          <ac:chgData name="Mathias Girod" userId="f9b65fdd-594e-4e19-953b-0e0c84c3aa82" providerId="ADAL" clId="{1B9C8410-6503-4414-83B8-E1C103F173C4}" dt="2024-04-04T09:58:06.044" v="4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B9C8410-6503-4414-83B8-E1C103F173C4}" dt="2024-04-04T09:58:06.044" v="4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B9C8410-6503-4414-83B8-E1C103F173C4}" dt="2024-04-04T09:58:06.044" v="4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B9C8410-6503-4414-83B8-E1C103F173C4}" dt="2024-04-04T09:58:06.044" v="4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B9C8410-6503-4414-83B8-E1C103F173C4}" dt="2024-04-04T09:58:06.044" v="4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B9C8410-6503-4414-83B8-E1C103F173C4}" dt="2024-04-04T09:58:06.044" v="4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">
          <ac:chgData name="Mathias Girod" userId="f9b65fdd-594e-4e19-953b-0e0c84c3aa82" providerId="ADAL" clId="{1B9C8410-6503-4414-83B8-E1C103F173C4}" dt="2024-04-04T09:58:06.044" v="4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1B9C8410-6503-4414-83B8-E1C103F173C4}" dt="2024-04-04T09:58:06.044" v="4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1B9C8410-6503-4414-83B8-E1C103F173C4}" dt="2024-04-04T09:58:06.044" v="4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1B9C8410-6503-4414-83B8-E1C103F173C4}" dt="2024-04-04T09:58:06.044" v="4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1B9C8410-6503-4414-83B8-E1C103F173C4}" dt="2024-04-04T09:58:06.044" v="4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1B9C8410-6503-4414-83B8-E1C103F173C4}" dt="2024-04-04T09:58:06.044" v="4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B9C8410-6503-4414-83B8-E1C103F173C4}" dt="2024-04-04T09:58:06.044" v="4" actId="207"/>
          <ac:cxnSpMkLst>
            <pc:docMk/>
            <pc:sldMk cId="2956990771" sldId="315"/>
            <ac:cxnSpMk id="9" creationId="{68131AB3-D44B-ABE2-CEC2-752E7B81993D}"/>
          </ac:cxnSpMkLst>
        </pc:cxn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Mathias Girod" userId="f9b65fdd-594e-4e19-953b-0e0c84c3aa82" providerId="ADAL" clId="{58E04DCE-F45A-420D-83FE-CE90C098811D}"/>
    <pc:docChg chg="modSld">
      <pc:chgData name="Mathias Girod" userId="f9b65fdd-594e-4e19-953b-0e0c84c3aa82" providerId="ADAL" clId="{58E04DCE-F45A-420D-83FE-CE90C098811D}" dt="2024-04-02T11:37:40.080" v="100"/>
      <pc:docMkLst>
        <pc:docMk/>
      </pc:docMkLst>
      <pc:sldChg chg="modSp mod">
        <pc:chgData name="Mathias Girod" userId="f9b65fdd-594e-4e19-953b-0e0c84c3aa82" providerId="ADAL" clId="{58E04DCE-F45A-420D-83FE-CE90C098811D}" dt="2024-04-02T09:39:58.158" v="4" actId="12385"/>
        <pc:sldMkLst>
          <pc:docMk/>
          <pc:sldMk cId="2456145969" sldId="257"/>
        </pc:sldMkLst>
        <pc:spChg chg="mod">
          <ac:chgData name="Mathias Girod" userId="f9b65fdd-594e-4e19-953b-0e0c84c3aa82" providerId="ADAL" clId="{58E04DCE-F45A-420D-83FE-CE90C098811D}" dt="2024-04-02T09:39:54.093" v="3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58E04DCE-F45A-420D-83FE-CE90C098811D}" dt="2024-04-02T09:39:49.309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58E04DCE-F45A-420D-83FE-CE90C098811D}" dt="2024-04-02T09:39:58.158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 modTransition">
        <pc:chgData name="Mathias Girod" userId="f9b65fdd-594e-4e19-953b-0e0c84c3aa82" providerId="ADAL" clId="{58E04DCE-F45A-420D-83FE-CE90C098811D}" dt="2024-04-02T11:37:02.900" v="90"/>
        <pc:sldMkLst>
          <pc:docMk/>
          <pc:sldMk cId="1681128283" sldId="258"/>
        </pc:sldMkLst>
        <pc:spChg chg="mod">
          <ac:chgData name="Mathias Girod" userId="f9b65fdd-594e-4e19-953b-0e0c84c3aa82" providerId="ADAL" clId="{58E04DCE-F45A-420D-83FE-CE90C098811D}" dt="2024-04-02T09:45:16.180" v="52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58E04DCE-F45A-420D-83FE-CE90C098811D}" dt="2024-04-02T09:45:12.620" v="51" actId="207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58E04DCE-F45A-420D-83FE-CE90C098811D}" dt="2024-04-02T09:41:53.739" v="21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58E04DCE-F45A-420D-83FE-CE90C098811D}" dt="2024-04-02T09:41:55.442" v="22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58E04DCE-F45A-420D-83FE-CE90C098811D}" dt="2024-04-02T09:41:57.772" v="23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58E04DCE-F45A-420D-83FE-CE90C098811D}" dt="2024-04-02T09:42:03.913" v="25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58E04DCE-F45A-420D-83FE-CE90C098811D}" dt="2024-04-02T09:42:22.070" v="29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58E04DCE-F45A-420D-83FE-CE90C098811D}" dt="2024-04-02T09:42:01.155" v="24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58E04DCE-F45A-420D-83FE-CE90C098811D}" dt="2024-04-02T09:42:06.833" v="26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58E04DCE-F45A-420D-83FE-CE90C098811D}" dt="2024-04-02T09:45:12.620" v="51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58E04DCE-F45A-420D-83FE-CE90C098811D}" dt="2024-04-02T09:45:12.620" v="51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58E04DCE-F45A-420D-83FE-CE90C098811D}" dt="2024-04-02T09:45:16.180" v="52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58E04DCE-F45A-420D-83FE-CE90C098811D}" dt="2024-04-02T09:41:49.862" v="20" actId="207"/>
          <ac:spMkLst>
            <pc:docMk/>
            <pc:sldMk cId="1681128283" sldId="258"/>
            <ac:spMk id="55" creationId="{82C31730-46DB-3FDB-05F9-0BB06CEFE0DB}"/>
          </ac:spMkLst>
        </pc:spChg>
        <pc:graphicFrameChg chg="modGraphic">
          <ac:chgData name="Mathias Girod" userId="f9b65fdd-594e-4e19-953b-0e0c84c3aa82" providerId="ADAL" clId="{58E04DCE-F45A-420D-83FE-CE90C098811D}" dt="2024-04-02T09:42:16.553" v="28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modSp mod modTransition">
        <pc:chgData name="Mathias Girod" userId="f9b65fdd-594e-4e19-953b-0e0c84c3aa82" providerId="ADAL" clId="{58E04DCE-F45A-420D-83FE-CE90C098811D}" dt="2024-04-02T11:36:44.588" v="87"/>
        <pc:sldMkLst>
          <pc:docMk/>
          <pc:sldMk cId="307068053" sldId="260"/>
        </pc:sldMkLst>
        <pc:spChg chg="mod">
          <ac:chgData name="Mathias Girod" userId="f9b65fdd-594e-4e19-953b-0e0c84c3aa82" providerId="ADAL" clId="{58E04DCE-F45A-420D-83FE-CE90C098811D}" dt="2024-04-02T09:40:08.322" v="5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58E04DCE-F45A-420D-83FE-CE90C098811D}" dt="2024-04-02T09:45:29.580" v="53" actId="207"/>
          <ac:spMkLst>
            <pc:docMk/>
            <pc:sldMk cId="307068053" sldId="260"/>
            <ac:spMk id="3" creationId="{48958722-5F0B-CF78-33FA-F8682CBF8115}"/>
          </ac:spMkLst>
        </pc:spChg>
        <pc:spChg chg="mod">
          <ac:chgData name="Mathias Girod" userId="f9b65fdd-594e-4e19-953b-0e0c84c3aa82" providerId="ADAL" clId="{58E04DCE-F45A-420D-83FE-CE90C098811D}" dt="2024-04-02T09:40:53.723" v="11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58E04DCE-F45A-420D-83FE-CE90C098811D}" dt="2024-04-02T09:41:11.667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58E04DCE-F45A-420D-83FE-CE90C098811D}" dt="2024-04-02T09:41:15.633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58E04DCE-F45A-420D-83FE-CE90C098811D}" dt="2024-04-02T09:41:18.006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58E04DCE-F45A-420D-83FE-CE90C098811D}" dt="2024-04-02T09:41:23.470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58E04DCE-F45A-420D-83FE-CE90C098811D}" dt="2024-04-02T09:41:29.506" v="18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58E04DCE-F45A-420D-83FE-CE90C098811D}" dt="2024-04-02T09:41:26.351" v="17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58E04DCE-F45A-420D-83FE-CE90C098811D}" dt="2024-04-02T09:40:25.297" v="7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58E04DCE-F45A-420D-83FE-CE90C098811D}" dt="2024-04-02T09:41:20.335" v="15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58E04DCE-F45A-420D-83FE-CE90C098811D}" dt="2024-04-02T09:45:29.580" v="53" actId="207"/>
          <ac:spMkLst>
            <pc:docMk/>
            <pc:sldMk cId="307068053" sldId="260"/>
            <ac:spMk id="45" creationId="{B701041F-D46C-97D3-9171-A734712C60D3}"/>
          </ac:spMkLst>
        </pc:spChg>
        <pc:graphicFrameChg chg="modGraphic">
          <ac:chgData name="Mathias Girod" userId="f9b65fdd-594e-4e19-953b-0e0c84c3aa82" providerId="ADAL" clId="{58E04DCE-F45A-420D-83FE-CE90C098811D}" dt="2024-04-02T09:40:45.360" v="9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modSp mod modTransition">
        <pc:chgData name="Mathias Girod" userId="f9b65fdd-594e-4e19-953b-0e0c84c3aa82" providerId="ADAL" clId="{58E04DCE-F45A-420D-83FE-CE90C098811D}" dt="2024-04-02T11:37:40.080" v="100"/>
        <pc:sldMkLst>
          <pc:docMk/>
          <pc:sldMk cId="476461567" sldId="314"/>
        </pc:sldMkLst>
        <pc:spChg chg="mod">
          <ac:chgData name="Mathias Girod" userId="f9b65fdd-594e-4e19-953b-0e0c84c3aa82" providerId="ADAL" clId="{58E04DCE-F45A-420D-83FE-CE90C098811D}" dt="2024-04-02T09:43:06.061" v="32" actId="207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Mathias Girod" userId="f9b65fdd-594e-4e19-953b-0e0c84c3aa82" providerId="ADAL" clId="{58E04DCE-F45A-420D-83FE-CE90C098811D}" dt="2024-04-02T09:42:46.525" v="31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58E04DCE-F45A-420D-83FE-CE90C098811D}" dt="2024-04-02T09:43:16.926" v="35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58E04DCE-F45A-420D-83FE-CE90C098811D}" dt="2024-04-02T09:43:19.591" v="36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58E04DCE-F45A-420D-83FE-CE90C098811D}" dt="2024-04-02T09:42:39.818" v="30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58E04DCE-F45A-420D-83FE-CE90C098811D}" dt="2024-04-02T09:43:21.747" v="37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58E04DCE-F45A-420D-83FE-CE90C098811D}" dt="2024-04-02T09:44:12.325" v="38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58E04DCE-F45A-420D-83FE-CE90C098811D}" dt="2024-04-02T09:44:17.926" v="40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58E04DCE-F45A-420D-83FE-CE90C098811D}" dt="2024-04-02T09:44:14.873" v="39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58E04DCE-F45A-420D-83FE-CE90C098811D}" dt="2024-04-02T09:43:06.061" v="32" actId="207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58E04DCE-F45A-420D-83FE-CE90C098811D}" dt="2024-04-02T09:43:06.061" v="32" actId="207"/>
          <ac:spMkLst>
            <pc:docMk/>
            <pc:sldMk cId="476461567" sldId="314"/>
            <ac:spMk id="65" creationId="{3AC30213-FBC3-D52F-B11D-7486564D26A4}"/>
          </ac:spMkLst>
        </pc:spChg>
        <pc:spChg chg="mod">
          <ac:chgData name="Mathias Girod" userId="f9b65fdd-594e-4e19-953b-0e0c84c3aa82" providerId="ADAL" clId="{58E04DCE-F45A-420D-83FE-CE90C098811D}" dt="2024-04-02T09:43:14.529" v="34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58E04DCE-F45A-420D-83FE-CE90C098811D}" dt="2024-04-02T09:44:44.773" v="49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58E04DCE-F45A-420D-83FE-CE90C098811D}" dt="2024-04-02T09:44:49.240" v="50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58E04DCE-F45A-420D-83FE-CE90C098811D}" dt="2024-04-02T09:44:22.868" v="41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58E04DCE-F45A-420D-83FE-CE90C098811D}" dt="2024-04-02T09:44:31.945" v="44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58E04DCE-F45A-420D-83FE-CE90C098811D}" dt="2024-04-02T09:44:26.004" v="42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58E04DCE-F45A-420D-83FE-CE90C098811D}" dt="2024-04-02T09:44:35.085" v="4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58E04DCE-F45A-420D-83FE-CE90C098811D}" dt="2024-04-02T09:44:42.319" v="47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58E04DCE-F45A-420D-83FE-CE90C098811D}" dt="2024-04-02T09:44:39.187" v="4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58E04DCE-F45A-420D-83FE-CE90C098811D}" dt="2024-04-02T09:44:29.014" v="4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58E04DCE-F45A-420D-83FE-CE90C098811D}" dt="2024-04-02T09:46:58.282" v="74" actId="12385"/>
        <pc:sldMkLst>
          <pc:docMk/>
          <pc:sldMk cId="2956990771" sldId="315"/>
        </pc:sldMkLst>
        <pc:spChg chg="mod">
          <ac:chgData name="Mathias Girod" userId="f9b65fdd-594e-4e19-953b-0e0c84c3aa82" providerId="ADAL" clId="{58E04DCE-F45A-420D-83FE-CE90C098811D}" dt="2024-04-02T09:45:54.438" v="56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58E04DCE-F45A-420D-83FE-CE90C098811D}" dt="2024-04-02T09:45:37.779" v="54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58E04DCE-F45A-420D-83FE-CE90C098811D}" dt="2024-04-02T09:45:43.588" v="55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58E04DCE-F45A-420D-83FE-CE90C098811D}" dt="2024-04-02T09:46:40.386" v="68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58E04DCE-F45A-420D-83FE-CE90C098811D}" dt="2024-04-02T09:46:42.596" v="69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58E04DCE-F45A-420D-83FE-CE90C098811D}" dt="2024-04-02T09:46:44.903" v="70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58E04DCE-F45A-420D-83FE-CE90C098811D}" dt="2024-04-02T09:46:47.595" v="71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58E04DCE-F45A-420D-83FE-CE90C098811D}" dt="2024-04-02T09:46:55.784" v="73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58E04DCE-F45A-420D-83FE-CE90C098811D}" dt="2024-04-02T09:46:50.722" v="72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58E04DCE-F45A-420D-83FE-CE90C098811D}" dt="2024-04-02T09:45:59.557" v="58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58E04DCE-F45A-420D-83FE-CE90C098811D}" dt="2024-04-02T09:45:57.496" v="57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58E04DCE-F45A-420D-83FE-CE90C098811D}" dt="2024-04-02T09:46:38.121" v="67" actId="207"/>
          <ac:spMkLst>
            <pc:docMk/>
            <pc:sldMk cId="2956990771" sldId="315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58E04DCE-F45A-420D-83FE-CE90C098811D}" dt="2024-04-02T09:46:58.282" v="74" actId="12385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58E04DCE-F45A-420D-83FE-CE90C098811D}" dt="2024-04-02T09:46:30.094" v="66" actId="208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58E04DCE-F45A-420D-83FE-CE90C098811D}" dt="2024-04-02T09:46:08.311" v="59" actId="208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58E04DCE-F45A-420D-83FE-CE90C098811D}" dt="2024-04-02T09:46:16.338" v="62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58E04DCE-F45A-420D-83FE-CE90C098811D}" dt="2024-04-02T09:46:11.254" v="60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58E04DCE-F45A-420D-83FE-CE90C098811D}" dt="2024-04-02T09:46:26.166" v="65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58E04DCE-F45A-420D-83FE-CE90C098811D}" dt="2024-04-02T09:46:22.402" v="64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58E04DCE-F45A-420D-83FE-CE90C098811D}" dt="2024-04-02T09:46:19.255" v="63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58E04DCE-F45A-420D-83FE-CE90C098811D}" dt="2024-04-02T09:46:13.715" v="61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04/04/2024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190343" y="8165687"/>
            <a:ext cx="44361" cy="24233601"/>
          </a:xfrm>
          <a:prstGeom prst="line">
            <a:avLst/>
          </a:prstGeom>
          <a:noFill/>
          <a:ln w="762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019363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710180" y="25055942"/>
            <a:ext cx="25746919" cy="1828037"/>
            <a:chOff x="1346785" y="19609904"/>
            <a:chExt cx="22761986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0618546"/>
              <a:ext cx="22723887" cy="48822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12112076" cy="1882074"/>
            <a:chOff x="1384882" y="22762032"/>
            <a:chExt cx="22761989" cy="1882074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22761987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36220"/>
              <a:ext cx="105541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802529" y="28832834"/>
            <a:ext cx="12833464" cy="2776124"/>
            <a:chOff x="1384884" y="25542147"/>
            <a:chExt cx="22800087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6376617"/>
              <a:ext cx="22800087" cy="7021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2" y="25542147"/>
              <a:ext cx="192643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C214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DC214E"/>
              </a:solidFill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999EA64D-0F50-20F8-666D-7C3B14F0B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344" y="205623"/>
            <a:ext cx="6095459" cy="18390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8165687"/>
            <a:ext cx="49237137" cy="0"/>
          </a:xfrm>
          <a:prstGeom prst="line">
            <a:avLst/>
          </a:prstGeom>
          <a:noFill/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schemas.microsoft.com/office/infopath/2007/PartnerControls"/>
    <ds:schemaRef ds:uri="3eedaddb-5fc5-4aa6-949a-49b49a2899ba"/>
    <ds:schemaRef ds:uri="521b6ead-e5be-4d3b-9860-b6e03b66e706"/>
    <ds:schemaRef ds:uri="e7e64743-84de-4dc1-8f84-814f03f9b725"/>
    <ds:schemaRef ds:uri="e8282bc9-d012-4bc8-a553-87c6a942cc89"/>
  </ds:schemaRefs>
</ds:datastoreItem>
</file>

<file path=customXml/itemProps3.xml><?xml version="1.0" encoding="utf-8"?>
<ds:datastoreItem xmlns:ds="http://schemas.openxmlformats.org/officeDocument/2006/customXml" ds:itemID="{DF3A6035-355A-4BE7-8937-5C1866EDE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1b6ead-e5be-4d3b-9860-b6e03b66e706"/>
    <ds:schemaRef ds:uri="3eedaddb-5fc5-4aa6-949a-49b49a2899ba"/>
    <ds:schemaRef ds:uri="e7e64743-84de-4dc1-8f84-814f03f9b725"/>
    <ds:schemaRef ds:uri="e8282bc9-d012-4bc8-a553-87c6a942c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6164</TotalTime>
  <Words>782</Words>
  <Application>Microsoft Office PowerPoint</Application>
  <PresentationFormat>Personnalisé</PresentationFormat>
  <Paragraphs>52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2</cp:revision>
  <dcterms:created xsi:type="dcterms:W3CDTF">2023-08-15T14:19:39Z</dcterms:created>
  <dcterms:modified xsi:type="dcterms:W3CDTF">2024-04-04T09:58:28Z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