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312F57"/>
    <a:srgbClr val="40E0D0"/>
    <a:srgbClr val="3A235F"/>
    <a:srgbClr val="508541"/>
    <a:srgbClr val="FFBF3F"/>
    <a:srgbClr val="826B6A"/>
    <a:srgbClr val="1A9586"/>
    <a:srgbClr val="DB0B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4443A-8477-4DAA-B9AA-483DE9B25C5E}" v="4" dt="2024-04-04T09:55:12.300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2T09:11:49.953" v="90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6:46.287" v="38" actId="12385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9E150D01-1B7A-49A0-9CF0-52E37C508FD0}" dt="2024-04-02T09:06:46.287" v="38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5:26.483" v="22" actId="1076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5:13.620" v="19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4:58.172" v="15" actId="207"/>
          <ac:spMkLst>
            <pc:docMk/>
            <pc:sldMk cId="307068053" sldId="260"/>
            <ac:spMk id="25" creationId="{B5C8D174-D498-99C0-A0BE-B56477106F65}"/>
          </ac:spMkLst>
        </pc:spChg>
        <pc:grpChg chg="mod">
          <ac:chgData name="Mathias Girod" userId="f9b65fdd-594e-4e19-953b-0e0c84c3aa82" providerId="ADAL" clId="{9E150D01-1B7A-49A0-9CF0-52E37C508FD0}" dt="2024-04-02T09:05:26.483" v="22" actId="1076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2T09:05:24.052" v="20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9E150D01-1B7A-49A0-9CF0-52E37C508FD0}" dt="2024-04-02T09:05:05.587" v="17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2T09:11:49.953" v="90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2T09:11:27.652" v="8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2T09:11:14.475" v="81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2T09:11:19.540" v="82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10:42.794" v="7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58E04DCE-F45A-420D-83FE-CE90C098811D}"/>
    <pc:docChg chg="modSld">
      <pc:chgData name="Mathias Girod" userId="f9b65fdd-594e-4e19-953b-0e0c84c3aa82" providerId="ADAL" clId="{58E04DCE-F45A-420D-83FE-CE90C098811D}" dt="2024-04-02T11:37:40.080" v="100"/>
      <pc:docMkLst>
        <pc:docMk/>
      </pc:docMkLst>
      <pc:sldChg chg="modSp mod">
        <pc:chgData name="Mathias Girod" userId="f9b65fdd-594e-4e19-953b-0e0c84c3aa82" providerId="ADAL" clId="{58E04DCE-F45A-420D-83FE-CE90C098811D}" dt="2024-04-02T09:39:58.158" v="4" actId="12385"/>
        <pc:sldMkLst>
          <pc:docMk/>
          <pc:sldMk cId="2456145969" sldId="257"/>
        </pc:sldMkLst>
        <pc:spChg chg="mod">
          <ac:chgData name="Mathias Girod" userId="f9b65fdd-594e-4e19-953b-0e0c84c3aa82" providerId="ADAL" clId="{58E04DCE-F45A-420D-83FE-CE90C098811D}" dt="2024-04-02T09:39:54.093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58E04DCE-F45A-420D-83FE-CE90C098811D}" dt="2024-04-02T09:39:49.309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58E04DCE-F45A-420D-83FE-CE90C098811D}" dt="2024-04-02T09:39:58.158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7:02.900" v="90"/>
        <pc:sldMkLst>
          <pc:docMk/>
          <pc:sldMk cId="1681128283" sldId="258"/>
        </pc:sldMkLst>
        <pc:spChg chg="mod">
          <ac:chgData name="Mathias Girod" userId="f9b65fdd-594e-4e19-953b-0e0c84c3aa82" providerId="ADAL" clId="{58E04DCE-F45A-420D-83FE-CE90C098811D}" dt="2024-04-02T09:45:16.180" v="52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58E04DCE-F45A-420D-83FE-CE90C098811D}" dt="2024-04-02T09:41:53.739" v="21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58E04DCE-F45A-420D-83FE-CE90C098811D}" dt="2024-04-02T09:41:55.442" v="22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58E04DCE-F45A-420D-83FE-CE90C098811D}" dt="2024-04-02T09:41:57.772" v="23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58E04DCE-F45A-420D-83FE-CE90C098811D}" dt="2024-04-02T09:42:03.913" v="25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58E04DCE-F45A-420D-83FE-CE90C098811D}" dt="2024-04-02T09:42:22.070" v="29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58E04DCE-F45A-420D-83FE-CE90C098811D}" dt="2024-04-02T09:42:01.155" v="24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58E04DCE-F45A-420D-83FE-CE90C098811D}" dt="2024-04-02T09:42:06.833" v="26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58E04DCE-F45A-420D-83FE-CE90C098811D}" dt="2024-04-02T09:45:16.180" v="52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58E04DCE-F45A-420D-83FE-CE90C098811D}" dt="2024-04-02T09:41:49.862" v="20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58E04DCE-F45A-420D-83FE-CE90C098811D}" dt="2024-04-02T09:42:16.553" v="28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6:44.588" v="87"/>
        <pc:sldMkLst>
          <pc:docMk/>
          <pc:sldMk cId="307068053" sldId="260"/>
        </pc:sldMkLst>
        <pc:spChg chg="mod">
          <ac:chgData name="Mathias Girod" userId="f9b65fdd-594e-4e19-953b-0e0c84c3aa82" providerId="ADAL" clId="{58E04DCE-F45A-420D-83FE-CE90C098811D}" dt="2024-04-02T09:40:08.322" v="5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58E04DCE-F45A-420D-83FE-CE90C098811D}" dt="2024-04-02T09:45:29.580" v="53" actId="207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58E04DCE-F45A-420D-83FE-CE90C098811D}" dt="2024-04-02T09:40:53.723" v="11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58E04DCE-F45A-420D-83FE-CE90C098811D}" dt="2024-04-02T09:41:11.667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58E04DCE-F45A-420D-83FE-CE90C098811D}" dt="2024-04-02T09:41:15.633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58E04DCE-F45A-420D-83FE-CE90C098811D}" dt="2024-04-02T09:41:18.006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58E04DCE-F45A-420D-83FE-CE90C098811D}" dt="2024-04-02T09:41:23.470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58E04DCE-F45A-420D-83FE-CE90C098811D}" dt="2024-04-02T09:41:29.506" v="18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58E04DCE-F45A-420D-83FE-CE90C098811D}" dt="2024-04-02T09:41:26.351" v="1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58E04DCE-F45A-420D-83FE-CE90C098811D}" dt="2024-04-02T09:40:25.297" v="7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58E04DCE-F45A-420D-83FE-CE90C098811D}" dt="2024-04-02T09:41:20.335" v="15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58E04DCE-F45A-420D-83FE-CE90C098811D}" dt="2024-04-02T09:45:29.580" v="53" actId="207"/>
          <ac:spMkLst>
            <pc:docMk/>
            <pc:sldMk cId="307068053" sldId="260"/>
            <ac:spMk id="45" creationId="{B701041F-D46C-97D3-9171-A734712C60D3}"/>
          </ac:spMkLst>
        </pc:spChg>
        <pc:graphicFrameChg chg="modGraphic">
          <ac:chgData name="Mathias Girod" userId="f9b65fdd-594e-4e19-953b-0e0c84c3aa82" providerId="ADAL" clId="{58E04DCE-F45A-420D-83FE-CE90C098811D}" dt="2024-04-02T09:40:45.360" v="9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7:40.080" v="100"/>
        <pc:sldMkLst>
          <pc:docMk/>
          <pc:sldMk cId="476461567" sldId="314"/>
        </pc:sldMkLst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Mathias Girod" userId="f9b65fdd-594e-4e19-953b-0e0c84c3aa82" providerId="ADAL" clId="{58E04DCE-F45A-420D-83FE-CE90C098811D}" dt="2024-04-02T09:42:46.525" v="31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58E04DCE-F45A-420D-83FE-CE90C098811D}" dt="2024-04-02T09:43:16.926" v="35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58E04DCE-F45A-420D-83FE-CE90C098811D}" dt="2024-04-02T09:43:19.591" v="36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58E04DCE-F45A-420D-83FE-CE90C098811D}" dt="2024-04-02T09:42:39.818" v="30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58E04DCE-F45A-420D-83FE-CE90C098811D}" dt="2024-04-02T09:43:21.747" v="37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58E04DCE-F45A-420D-83FE-CE90C098811D}" dt="2024-04-02T09:44:12.325" v="38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58E04DCE-F45A-420D-83FE-CE90C098811D}" dt="2024-04-02T09:44:17.926" v="40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58E04DCE-F45A-420D-83FE-CE90C098811D}" dt="2024-04-02T09:44:14.873" v="39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65" creationId="{3AC30213-FBC3-D52F-B11D-7486564D26A4}"/>
          </ac:spMkLst>
        </pc:spChg>
        <pc:spChg chg="mod">
          <ac:chgData name="Mathias Girod" userId="f9b65fdd-594e-4e19-953b-0e0c84c3aa82" providerId="ADAL" clId="{58E04DCE-F45A-420D-83FE-CE90C098811D}" dt="2024-04-02T09:43:14.529" v="34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58E04DCE-F45A-420D-83FE-CE90C098811D}" dt="2024-04-02T09:44:44.773" v="49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58E04DCE-F45A-420D-83FE-CE90C098811D}" dt="2024-04-02T09:44:49.240" v="5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8E04DCE-F45A-420D-83FE-CE90C098811D}" dt="2024-04-02T09:44:22.868" v="41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58E04DCE-F45A-420D-83FE-CE90C098811D}" dt="2024-04-02T09:44:31.945" v="44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58E04DCE-F45A-420D-83FE-CE90C098811D}" dt="2024-04-02T09:44:26.004" v="42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58E04DCE-F45A-420D-83FE-CE90C098811D}" dt="2024-04-02T09:44:35.085" v="4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58E04DCE-F45A-420D-83FE-CE90C098811D}" dt="2024-04-02T09:44:42.319" v="47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58E04DCE-F45A-420D-83FE-CE90C098811D}" dt="2024-04-02T09:44:39.187" v="4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58E04DCE-F45A-420D-83FE-CE90C098811D}" dt="2024-04-02T09:44:29.014" v="4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58E04DCE-F45A-420D-83FE-CE90C098811D}" dt="2024-04-02T09:46:58.282" v="74" actId="12385"/>
        <pc:sldMkLst>
          <pc:docMk/>
          <pc:sldMk cId="2956990771" sldId="315"/>
        </pc:sldMkLst>
        <pc:spChg chg="mod">
          <ac:chgData name="Mathias Girod" userId="f9b65fdd-594e-4e19-953b-0e0c84c3aa82" providerId="ADAL" clId="{58E04DCE-F45A-420D-83FE-CE90C098811D}" dt="2024-04-02T09:45:54.438" v="56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58E04DCE-F45A-420D-83FE-CE90C098811D}" dt="2024-04-02T09:45:37.779" v="54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58E04DCE-F45A-420D-83FE-CE90C098811D}" dt="2024-04-02T09:45:43.588" v="55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58E04DCE-F45A-420D-83FE-CE90C098811D}" dt="2024-04-02T09:46:40.386" v="6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58E04DCE-F45A-420D-83FE-CE90C098811D}" dt="2024-04-02T09:46:42.596" v="6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58E04DCE-F45A-420D-83FE-CE90C098811D}" dt="2024-04-02T09:46:44.903" v="7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58E04DCE-F45A-420D-83FE-CE90C098811D}" dt="2024-04-02T09:46:47.595" v="7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58E04DCE-F45A-420D-83FE-CE90C098811D}" dt="2024-04-02T09:46:55.784" v="7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58E04DCE-F45A-420D-83FE-CE90C098811D}" dt="2024-04-02T09:46:50.722" v="7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58E04DCE-F45A-420D-83FE-CE90C098811D}" dt="2024-04-02T09:45:59.557" v="58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58E04DCE-F45A-420D-83FE-CE90C098811D}" dt="2024-04-02T09:45:57.496" v="57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58E04DCE-F45A-420D-83FE-CE90C098811D}" dt="2024-04-02T09:46:38.121" v="67" actId="207"/>
          <ac:spMkLst>
            <pc:docMk/>
            <pc:sldMk cId="2956990771" sldId="315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58E04DCE-F45A-420D-83FE-CE90C098811D}" dt="2024-04-02T09:46:58.282" v="74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58E04DCE-F45A-420D-83FE-CE90C098811D}" dt="2024-04-02T09:46:30.094" v="66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8E04DCE-F45A-420D-83FE-CE90C098811D}" dt="2024-04-02T09:46:08.311" v="59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58E04DCE-F45A-420D-83FE-CE90C098811D}" dt="2024-04-02T09:46:16.338" v="62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58E04DCE-F45A-420D-83FE-CE90C098811D}" dt="2024-04-02T09:46:11.254" v="60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58E04DCE-F45A-420D-83FE-CE90C098811D}" dt="2024-04-02T09:46:26.166" v="65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58E04DCE-F45A-420D-83FE-CE90C098811D}" dt="2024-04-02T09:46:22.402" v="64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58E04DCE-F45A-420D-83FE-CE90C098811D}" dt="2024-04-02T09:46:19.255" v="63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58E04DCE-F45A-420D-83FE-CE90C098811D}" dt="2024-04-02T09:46:13.715" v="61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C624443A-8477-4DAA-B9AA-483DE9B25C5E}"/>
    <pc:docChg chg="custSel delSld modSld modMainMaster">
      <pc:chgData name="Mathias Girod" userId="f9b65fdd-594e-4e19-953b-0e0c84c3aa82" providerId="ADAL" clId="{C624443A-8477-4DAA-B9AA-483DE9B25C5E}" dt="2024-04-04T09:57:11.422" v="23" actId="207"/>
      <pc:docMkLst>
        <pc:docMk/>
      </pc:docMkLst>
      <pc:sldChg chg="del">
        <pc:chgData name="Mathias Girod" userId="f9b65fdd-594e-4e19-953b-0e0c84c3aa82" providerId="ADAL" clId="{C624443A-8477-4DAA-B9AA-483DE9B25C5E}" dt="2024-04-04T09:54:46.915" v="15" actId="47"/>
        <pc:sldMkLst>
          <pc:docMk/>
          <pc:sldMk cId="2456145969" sldId="257"/>
        </pc:sldMkLst>
      </pc:sldChg>
      <pc:sldChg chg="modSp mod modTransition">
        <pc:chgData name="Mathias Girod" userId="f9b65fdd-594e-4e19-953b-0e0c84c3aa82" providerId="ADAL" clId="{C624443A-8477-4DAA-B9AA-483DE9B25C5E}" dt="2024-04-04T09:57:11.422" v="23" actId="207"/>
        <pc:sldMkLst>
          <pc:docMk/>
          <pc:sldMk cId="1681128283" sldId="258"/>
        </pc:sldMkLst>
        <pc:spChg chg="mod">
          <ac:chgData name="Mathias Girod" userId="f9b65fdd-594e-4e19-953b-0e0c84c3aa82" providerId="ADAL" clId="{C624443A-8477-4DAA-B9AA-483DE9B25C5E}" dt="2024-04-04T09:57:11.422" v="2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C624443A-8477-4DAA-B9AA-483DE9B25C5E}" dt="2024-04-04T09:55:14.538" v="19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C624443A-8477-4DAA-B9AA-483DE9B25C5E}" dt="2024-04-04T09:55:14.538" v="19" actId="207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Mathias Girod" userId="f9b65fdd-594e-4e19-953b-0e0c84c3aa82" providerId="ADAL" clId="{C624443A-8477-4DAA-B9AA-483DE9B25C5E}" dt="2024-04-04T09:55:12.300" v="18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C624443A-8477-4DAA-B9AA-483DE9B25C5E}" dt="2024-04-04T09:55:12.300" v="18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C624443A-8477-4DAA-B9AA-483DE9B25C5E}" dt="2024-04-04T09:55:12.300" v="18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C624443A-8477-4DAA-B9AA-483DE9B25C5E}" dt="2024-04-04T09:55:12.300" v="18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C624443A-8477-4DAA-B9AA-483DE9B25C5E}" dt="2024-04-04T09:55:12.300" v="18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C624443A-8477-4DAA-B9AA-483DE9B25C5E}" dt="2024-04-04T09:55:12.300" v="18" actId="207"/>
          <ac:grpSpMkLst>
            <pc:docMk/>
            <pc:sldMk cId="1681128283" sldId="258"/>
            <ac:grpSpMk id="35" creationId="{2DD550D3-8FA9-0946-C0FA-89090029FE7D}"/>
          </ac:grpSpMkLst>
        </pc:grpChg>
        <pc:graphicFrameChg chg="mod">
          <ac:chgData name="Mathias Girod" userId="f9b65fdd-594e-4e19-953b-0e0c84c3aa82" providerId="ADAL" clId="{C624443A-8477-4DAA-B9AA-483DE9B25C5E}" dt="2024-04-04T09:55:12.300" v="18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C624443A-8477-4DAA-B9AA-483DE9B25C5E}" dt="2024-04-04T09:55:12.300" v="18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C624443A-8477-4DAA-B9AA-483DE9B25C5E}" dt="2024-04-04T09:55:12.300" v="18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C624443A-8477-4DAA-B9AA-483DE9B25C5E}" dt="2024-04-04T09:55:12.300" v="18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del mod modTransition">
        <pc:chgData name="Mathias Girod" userId="f9b65fdd-594e-4e19-953b-0e0c84c3aa82" providerId="ADAL" clId="{C624443A-8477-4DAA-B9AA-483DE9B25C5E}" dt="2024-04-04T09:54:44.353" v="14" actId="47"/>
        <pc:sldMkLst>
          <pc:docMk/>
          <pc:sldMk cId="307068053" sldId="260"/>
        </pc:sldMkLst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C624443A-8477-4DAA-B9AA-483DE9B25C5E}" dt="2024-04-04T09:54:12.943" v="11" actId="2057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C624443A-8477-4DAA-B9AA-483DE9B25C5E}" dt="2024-04-04T09:53:39.321" v="0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C624443A-8477-4DAA-B9AA-483DE9B25C5E}" dt="2024-04-04T09:53:39.321" v="0" actId="207"/>
          <ac:grpSpMkLst>
            <pc:docMk/>
            <pc:sldMk cId="307068053" sldId="260"/>
            <ac:grpSpMk id="40" creationId="{3991947F-614A-A365-3D49-16197795F1F7}"/>
          </ac:grpSpMkLst>
        </pc:grpChg>
        <pc:graphicFrameChg chg="mod">
          <ac:chgData name="Mathias Girod" userId="f9b65fdd-594e-4e19-953b-0e0c84c3aa82" providerId="ADAL" clId="{C624443A-8477-4DAA-B9AA-483DE9B25C5E}" dt="2024-04-04T09:53:39.321" v="0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C624443A-8477-4DAA-B9AA-483DE9B25C5E}" dt="2024-04-04T09:53:39.321" v="0" actId="207"/>
          <ac:picMkLst>
            <pc:docMk/>
            <pc:sldMk cId="307068053" sldId="260"/>
            <ac:picMk id="42" creationId="{285D3FA2-80C3-E5EB-EF05-FE60BFFA882D}"/>
          </ac:picMkLst>
        </pc:picChg>
      </pc:sldChg>
      <pc:sldChg chg="del">
        <pc:chgData name="Mathias Girod" userId="f9b65fdd-594e-4e19-953b-0e0c84c3aa82" providerId="ADAL" clId="{C624443A-8477-4DAA-B9AA-483DE9B25C5E}" dt="2024-04-04T09:55:01.070" v="16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C624443A-8477-4DAA-B9AA-483DE9B25C5E}" dt="2024-04-04T09:55:01.681" v="17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C624443A-8477-4DAA-B9AA-483DE9B25C5E}" dt="2024-04-04T09:56:45.567" v="22" actId="478"/>
        <pc:sldMasterMkLst>
          <pc:docMk/>
          <pc:sldMasterMk cId="2952255867" sldId="2147483660"/>
        </pc:sldMasterMkLst>
        <pc:sldLayoutChg chg="delSp modSp mod">
          <pc:chgData name="Mathias Girod" userId="f9b65fdd-594e-4e19-953b-0e0c84c3aa82" providerId="ADAL" clId="{C624443A-8477-4DAA-B9AA-483DE9B25C5E}" dt="2024-04-04T09:56:45.567" v="22" actId="478"/>
          <pc:sldLayoutMkLst>
            <pc:docMk/>
            <pc:sldMasterMk cId="2952255867" sldId="2147483660"/>
            <pc:sldLayoutMk cId="310971661" sldId="2147483661"/>
          </pc:sldLayoutMkLst>
          <pc:spChg chg="del mod">
            <ac:chgData name="Mathias Girod" userId="f9b65fdd-594e-4e19-953b-0e0c84c3aa82" providerId="ADAL" clId="{C624443A-8477-4DAA-B9AA-483DE9B25C5E}" dt="2024-04-04T09:56:44.519" v="21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C624443A-8477-4DAA-B9AA-483DE9B25C5E}" dt="2024-04-04T09:56:45.567" v="22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C624443A-8477-4DAA-B9AA-483DE9B25C5E}" dt="2024-04-04T09:55:01.681" v="17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22488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3eedaddb-5fc5-4aa6-949a-49b49a2899ba"/>
    <ds:schemaRef ds:uri="http://purl.org/dc/dcmitype/"/>
    <ds:schemaRef ds:uri="e8282bc9-d012-4bc8-a553-87c6a942cc89"/>
    <ds:schemaRef ds:uri="http://schemas.microsoft.com/office/2006/documentManagement/types"/>
    <ds:schemaRef ds:uri="http://www.w3.org/XML/1998/namespace"/>
    <ds:schemaRef ds:uri="e7e64743-84de-4dc1-8f84-814f03f9b72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21b6ead-e5be-4d3b-9860-b6e03b66e70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6169</TotalTime>
  <Words>666</Words>
  <Application>Microsoft Office PowerPoint</Application>
  <PresentationFormat>Personnalisé</PresentationFormat>
  <Paragraphs>47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cp:lastPrinted>2024-04-04T09:56:08Z</cp:lastPrinted>
  <dcterms:created xsi:type="dcterms:W3CDTF">2023-08-15T14:19:39Z</dcterms:created>
  <dcterms:modified xsi:type="dcterms:W3CDTF">2024-04-04T09:57:21Z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