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35F"/>
    <a:srgbClr val="40E0D0"/>
    <a:srgbClr val="312F57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D201B-CA0B-450A-A7EA-DC1D9E53CE63}" v="17" dt="2024-04-03T12:49:55.358"/>
    <p1510:client id="{2E2EB230-CDCF-4F97-B909-EC295C30A19D}" v="2" dt="2024-04-04T09:41:29.816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12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189D201B-CA0B-450A-A7EA-DC1D9E53CE63}"/>
    <pc:docChg chg="undo custSel modSld">
      <pc:chgData name="Mathias Girod" userId="f9b65fdd-594e-4e19-953b-0e0c84c3aa82" providerId="ADAL" clId="{189D201B-CA0B-450A-A7EA-DC1D9E53CE63}" dt="2024-04-03T12:49:55.358" v="136" actId="1076"/>
      <pc:docMkLst>
        <pc:docMk/>
      </pc:docMkLst>
      <pc:sldChg chg="modSp mod">
        <pc:chgData name="Mathias Girod" userId="f9b65fdd-594e-4e19-953b-0e0c84c3aa82" providerId="ADAL" clId="{189D201B-CA0B-450A-A7EA-DC1D9E53CE63}" dt="2024-04-02T11:05:37.253" v="87" actId="20577"/>
        <pc:sldMkLst>
          <pc:docMk/>
          <pc:sldMk cId="2456145969" sldId="257"/>
        </pc:sldMkLst>
        <pc:spChg chg="mod">
          <ac:chgData name="Mathias Girod" userId="f9b65fdd-594e-4e19-953b-0e0c84c3aa82" providerId="ADAL" clId="{189D201B-CA0B-450A-A7EA-DC1D9E53CE63}" dt="2024-04-02T11:05:08.135" v="80" actId="1076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189D201B-CA0B-450A-A7EA-DC1D9E53CE63}" dt="2024-04-02T11:05:37.253" v="87" actId="2057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189D201B-CA0B-450A-A7EA-DC1D9E53CE63}" dt="2024-04-02T08:50:54.177" v="2" actId="207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189D201B-CA0B-450A-A7EA-DC1D9E53CE63}" dt="2024-04-02T08:59:28.909" v="69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189D201B-CA0B-450A-A7EA-DC1D9E53CE63}" dt="2024-04-03T12:49:55.358" v="136" actId="1076"/>
        <pc:sldMkLst>
          <pc:docMk/>
          <pc:sldMk cId="1681128283" sldId="258"/>
        </pc:sldMkLst>
        <pc:spChg chg="mod">
          <ac:chgData name="Mathias Girod" userId="f9b65fdd-594e-4e19-953b-0e0c84c3aa82" providerId="ADAL" clId="{189D201B-CA0B-450A-A7EA-DC1D9E53CE63}" dt="2024-04-02T08:56:43.970" v="50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189D201B-CA0B-450A-A7EA-DC1D9E53CE63}" dt="2024-04-03T12:49:53.014" v="135"/>
          <ac:spMkLst>
            <pc:docMk/>
            <pc:sldMk cId="1681128283" sldId="258"/>
            <ac:spMk id="16" creationId="{9DB0FFA1-E2C5-8170-F6A0-CE060884D8E9}"/>
          </ac:spMkLst>
        </pc:spChg>
        <pc:spChg chg="mod">
          <ac:chgData name="Mathias Girod" userId="f9b65fdd-594e-4e19-953b-0e0c84c3aa82" providerId="ADAL" clId="{189D201B-CA0B-450A-A7EA-DC1D9E53CE63}" dt="2024-04-03T12:49:53.014" v="135"/>
          <ac:spMkLst>
            <pc:docMk/>
            <pc:sldMk cId="1681128283" sldId="258"/>
            <ac:spMk id="17" creationId="{3CE25F4F-7D8B-5539-E8C8-A3891DC365A1}"/>
          </ac:spMkLst>
        </pc:spChg>
        <pc:spChg chg="mod">
          <ac:chgData name="Mathias Girod" userId="f9b65fdd-594e-4e19-953b-0e0c84c3aa82" providerId="ADAL" clId="{189D201B-CA0B-450A-A7EA-DC1D9E53CE63}" dt="2024-04-02T08:56:17.142" v="47" actId="14100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189D201B-CA0B-450A-A7EA-DC1D9E53CE63}" dt="2024-04-02T11:05:32.924" v="85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189D201B-CA0B-450A-A7EA-DC1D9E53CE63}" dt="2024-04-02T11:03:51.084" v="73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189D201B-CA0B-450A-A7EA-DC1D9E53CE63}" dt="2024-04-02T11:30:08.571" v="112" actId="207"/>
          <ac:spMkLst>
            <pc:docMk/>
            <pc:sldMk cId="1681128283" sldId="258"/>
            <ac:spMk id="55" creationId="{82C31730-46DB-3FDB-05F9-0BB06CEFE0DB}"/>
          </ac:spMkLst>
        </pc:spChg>
        <pc:grpChg chg="add mod">
          <ac:chgData name="Mathias Girod" userId="f9b65fdd-594e-4e19-953b-0e0c84c3aa82" providerId="ADAL" clId="{189D201B-CA0B-450A-A7EA-DC1D9E53CE63}" dt="2024-04-03T12:49:55.358" v="136" actId="1076"/>
          <ac:grpSpMkLst>
            <pc:docMk/>
            <pc:sldMk cId="1681128283" sldId="258"/>
            <ac:grpSpMk id="2" creationId="{1F3CA14A-F3AC-B4D2-1773-0A9849C50DCB}"/>
          </ac:grpSpMkLst>
        </pc:grpChg>
        <pc:graphicFrameChg chg="modGraphic">
          <ac:chgData name="Mathias Girod" userId="f9b65fdd-594e-4e19-953b-0e0c84c3aa82" providerId="ADAL" clId="{189D201B-CA0B-450A-A7EA-DC1D9E53CE63}" dt="2024-04-02T11:30:27.826" v="115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add del mod">
          <ac:chgData name="Mathias Girod" userId="f9b65fdd-594e-4e19-953b-0e0c84c3aa82" providerId="ADAL" clId="{189D201B-CA0B-450A-A7EA-DC1D9E53CE63}" dt="2024-04-02T11:30:33.945" v="117" actId="478"/>
          <ac:picMkLst>
            <pc:docMk/>
            <pc:sldMk cId="1681128283" sldId="258"/>
            <ac:picMk id="2" creationId="{2B0C0D14-D18A-BEF7-253D-A303C13F646A}"/>
          </ac:picMkLst>
        </pc:picChg>
        <pc:picChg chg="add mod">
          <ac:chgData name="Mathias Girod" userId="f9b65fdd-594e-4e19-953b-0e0c84c3aa82" providerId="ADAL" clId="{189D201B-CA0B-450A-A7EA-DC1D9E53CE63}" dt="2024-04-02T11:30:36.369" v="118" actId="1076"/>
          <ac:picMkLst>
            <pc:docMk/>
            <pc:sldMk cId="1681128283" sldId="258"/>
            <ac:picMk id="5" creationId="{2654C288-D319-9797-9196-ABB2A3D641D8}"/>
          </ac:picMkLst>
        </pc:picChg>
        <pc:picChg chg="del">
          <ac:chgData name="Mathias Girod" userId="f9b65fdd-594e-4e19-953b-0e0c84c3aa82" providerId="ADAL" clId="{189D201B-CA0B-450A-A7EA-DC1D9E53CE63}" dt="2024-04-02T08:53:49.336" v="30" actId="478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Mathias Girod" userId="f9b65fdd-594e-4e19-953b-0e0c84c3aa82" providerId="ADAL" clId="{189D201B-CA0B-450A-A7EA-DC1D9E53CE63}" dt="2024-04-02T08:55:09.792" v="41" actId="208"/>
          <ac:picMkLst>
            <pc:docMk/>
            <pc:sldMk cId="1681128283" sldId="258"/>
            <ac:picMk id="14" creationId="{E9748380-45C1-C941-D5E4-E32247BBBAD4}"/>
          </ac:picMkLst>
        </pc:picChg>
      </pc:sldChg>
      <pc:sldChg chg="addSp modSp mod">
        <pc:chgData name="Mathias Girod" userId="f9b65fdd-594e-4e19-953b-0e0c84c3aa82" providerId="ADAL" clId="{189D201B-CA0B-450A-A7EA-DC1D9E53CE63}" dt="2024-04-02T11:31:21.548" v="125" actId="207"/>
        <pc:sldMkLst>
          <pc:docMk/>
          <pc:sldMk cId="307068053" sldId="260"/>
        </pc:sldMkLst>
        <pc:spChg chg="mod">
          <ac:chgData name="Mathias Girod" userId="f9b65fdd-594e-4e19-953b-0e0c84c3aa82" providerId="ADAL" clId="{189D201B-CA0B-450A-A7EA-DC1D9E53CE63}" dt="2024-04-02T08:50:40.359" v="1" actId="207"/>
          <ac:spMkLst>
            <pc:docMk/>
            <pc:sldMk cId="307068053" sldId="260"/>
            <ac:spMk id="2" creationId="{033B4C60-CBCF-8987-6306-24F0372555E3}"/>
          </ac:spMkLst>
        </pc:spChg>
        <pc:spChg chg="add mod">
          <ac:chgData name="Mathias Girod" userId="f9b65fdd-594e-4e19-953b-0e0c84c3aa82" providerId="ADAL" clId="{189D201B-CA0B-450A-A7EA-DC1D9E53CE63}" dt="2024-04-02T08:57:45.473" v="56" actId="1076"/>
          <ac:spMkLst>
            <pc:docMk/>
            <pc:sldMk cId="307068053" sldId="260"/>
            <ac:spMk id="4" creationId="{C0B307B5-0982-39B7-D896-EF559C388138}"/>
          </ac:spMkLst>
        </pc:spChg>
        <pc:spChg chg="mod">
          <ac:chgData name="Mathias Girod" userId="f9b65fdd-594e-4e19-953b-0e0c84c3aa82" providerId="ADAL" clId="{189D201B-CA0B-450A-A7EA-DC1D9E53CE63}" dt="2024-04-02T08:58:26.262" v="6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189D201B-CA0B-450A-A7EA-DC1D9E53CE63}" dt="2024-04-02T08:58:22.632" v="63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189D201B-CA0B-450A-A7EA-DC1D9E53CE63}" dt="2024-04-02T08:58:17.786" v="62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189D201B-CA0B-450A-A7EA-DC1D9E53CE63}" dt="2024-04-02T11:04:05.703" v="75" actId="207"/>
          <ac:spMkLst>
            <pc:docMk/>
            <pc:sldMk cId="307068053" sldId="260"/>
            <ac:spMk id="44" creationId="{97E051BA-905B-18EC-A1EC-BD026DFC872B}"/>
          </ac:spMkLst>
        </pc:spChg>
        <pc:graphicFrameChg chg="modGraphic">
          <ac:chgData name="Mathias Girod" userId="f9b65fdd-594e-4e19-953b-0e0c84c3aa82" providerId="ADAL" clId="{189D201B-CA0B-450A-A7EA-DC1D9E53CE63}" dt="2024-04-02T11:31:21.548" v="125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189D201B-CA0B-450A-A7EA-DC1D9E53CE63}" dt="2024-04-03T12:48:48.803" v="134" actId="122"/>
        <pc:sldMkLst>
          <pc:docMk/>
          <pc:sldMk cId="476461567" sldId="314"/>
        </pc:sldMkLst>
        <pc:spChg chg="mod">
          <ac:chgData name="Mathias Girod" userId="f9b65fdd-594e-4e19-953b-0e0c84c3aa82" providerId="ADAL" clId="{189D201B-CA0B-450A-A7EA-DC1D9E53CE63}" dt="2024-04-03T12:48:48.803" v="134" actId="122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27" creationId="{57456BCC-F154-84D5-7603-81128E37D8E9}"/>
          </ac:spMkLst>
        </pc:spChg>
        <pc:spChg chg="del">
          <ac:chgData name="Mathias Girod" userId="f9b65fdd-594e-4e19-953b-0e0c84c3aa82" providerId="ADAL" clId="{189D201B-CA0B-450A-A7EA-DC1D9E53CE63}" dt="2024-04-02T11:34:26.296" v="129" actId="478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Mathias Girod" userId="f9b65fdd-594e-4e19-953b-0e0c84c3aa82" providerId="ADAL" clId="{189D201B-CA0B-450A-A7EA-DC1D9E53CE63}" dt="2024-04-02T08:51:10.029" v="3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189D201B-CA0B-450A-A7EA-DC1D9E53CE63}" dt="2024-04-02T11:06:12.450" v="92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189D201B-CA0B-450A-A7EA-DC1D9E53CE63}" dt="2024-04-02T11:06:07.103" v="91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Mathias Girod" userId="f9b65fdd-594e-4e19-953b-0e0c84c3aa82" providerId="ADAL" clId="{189D201B-CA0B-450A-A7EA-DC1D9E53CE63}" dt="2024-04-02T11:06:16.072" v="93" actId="207"/>
          <ac:spMkLst>
            <pc:docMk/>
            <pc:sldMk cId="476461567" sldId="314"/>
            <ac:spMk id="68" creationId="{78D0A1E1-C46B-9B4B-3ECC-D640CBBFC26F}"/>
          </ac:spMkLst>
        </pc:s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189D201B-CA0B-450A-A7EA-DC1D9E53CE63}" dt="2024-04-02T11:06:12.450" v="92" actId="207"/>
          <ac:grpSpMkLst>
            <pc:docMk/>
            <pc:sldMk cId="476461567" sldId="314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189D201B-CA0B-450A-A7EA-DC1D9E53CE63}" dt="2024-04-02T11:06:12.450" v="92" actId="207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picChg chg="del">
          <ac:chgData name="Mathias Girod" userId="f9b65fdd-594e-4e19-953b-0e0c84c3aa82" providerId="ADAL" clId="{189D201B-CA0B-450A-A7EA-DC1D9E53CE63}" dt="2024-04-02T11:34:26.761" v="130" actId="478"/>
          <ac:picMkLst>
            <pc:docMk/>
            <pc:sldMk cId="476461567" sldId="314"/>
            <ac:picMk id="32" creationId="{AEC76C59-5B5C-66FC-A192-D997B07D32E1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35" creationId="{5A6496AC-DCC2-E379-F16D-6DE17F93E707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2" creationId="{EFCDCABF-D1F2-8DCA-E802-635DD9FEAAAB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4" creationId="{5D3DE08C-4FEE-8F7A-4283-8D2848799188}"/>
          </ac:picMkLst>
        </pc:picChg>
        <pc:picChg chg="mod">
          <ac:chgData name="Mathias Girod" userId="f9b65fdd-594e-4e19-953b-0e0c84c3aa82" providerId="ADAL" clId="{189D201B-CA0B-450A-A7EA-DC1D9E53CE63}" dt="2024-04-02T11:06:12.450" v="92" actId="207"/>
          <ac:picMkLst>
            <pc:docMk/>
            <pc:sldMk cId="476461567" sldId="314"/>
            <ac:picMk id="1036" creationId="{D5A46C67-754E-18B0-B5B3-01B93123A1AC}"/>
          </ac:picMkLst>
        </pc:pic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189D201B-CA0B-450A-A7EA-DC1D9E53CE63}" dt="2024-04-02T08:52:27.589" v="19" actId="14100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189D201B-CA0B-450A-A7EA-DC1D9E53CE63}" dt="2024-04-02T08:52:03.200" v="15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189D201B-CA0B-450A-A7EA-DC1D9E53CE63}" dt="2024-04-02T11:06:12.450" v="92" actId="207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189D201B-CA0B-450A-A7EA-DC1D9E53CE63}" dt="2024-04-02T08:52:06.832" v="16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189D201B-CA0B-450A-A7EA-DC1D9E53CE63}" dt="2024-04-02T08:51:56.146" v="13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addSp delSp modSp mod">
        <pc:chgData name="Mathias Girod" userId="f9b65fdd-594e-4e19-953b-0e0c84c3aa82" providerId="ADAL" clId="{189D201B-CA0B-450A-A7EA-DC1D9E53CE63}" dt="2024-04-02T11:34:30.062" v="132" actId="478"/>
        <pc:sldMkLst>
          <pc:docMk/>
          <pc:sldMk cId="2956990771" sldId="315"/>
        </pc:sldMkLst>
        <pc:spChg chg="mod">
          <ac:chgData name="Mathias Girod" userId="f9b65fdd-594e-4e19-953b-0e0c84c3aa82" providerId="ADAL" clId="{189D201B-CA0B-450A-A7EA-DC1D9E53CE63}" dt="2024-04-02T11:05:17.801" v="83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15" creationId="{C3E8C8DF-0545-7AAD-F946-0CA60EEAF35A}"/>
          </ac:spMkLst>
        </pc:spChg>
        <pc:spChg chg="del">
          <ac:chgData name="Mathias Girod" userId="f9b65fdd-594e-4e19-953b-0e0c84c3aa82" providerId="ADAL" clId="{189D201B-CA0B-450A-A7EA-DC1D9E53CE63}" dt="2024-04-02T08:50:22.013" v="0" actId="478"/>
          <ac:spMkLst>
            <pc:docMk/>
            <pc:sldMk cId="2956990771" sldId="315"/>
            <ac:spMk id="21" creationId="{EB11B373-90E1-2189-914B-3DA25D64D79E}"/>
          </ac:spMkLst>
        </pc:spChg>
        <pc:spChg chg="mod">
          <ac:chgData name="Mathias Girod" userId="f9b65fdd-594e-4e19-953b-0e0c84c3aa82" providerId="ADAL" clId="{189D201B-CA0B-450A-A7EA-DC1D9E53CE63}" dt="2024-04-02T11:10:27.774" v="97" actId="33524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189D201B-CA0B-450A-A7EA-DC1D9E53CE63}" dt="2024-04-02T11:10:32.613" v="98" actId="33524"/>
          <ac:spMkLst>
            <pc:docMk/>
            <pc:sldMk cId="2956990771" sldId="315"/>
            <ac:spMk id="37" creationId="{E074D98A-EF55-4ADC-3CD0-7A6EC3FCF790}"/>
          </ac:spMkLst>
        </pc:spChg>
        <pc:spChg chg="del">
          <ac:chgData name="Mathias Girod" userId="f9b65fdd-594e-4e19-953b-0e0c84c3aa82" providerId="ADAL" clId="{189D201B-CA0B-450A-A7EA-DC1D9E53CE63}" dt="2024-04-02T11:34:29.775" v="131" actId="478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189D201B-CA0B-450A-A7EA-DC1D9E53CE63}" dt="2024-04-02T11:05:58.140" v="89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189D201B-CA0B-450A-A7EA-DC1D9E53CE63}" dt="2024-04-02T11:05:51.745" v="88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189D201B-CA0B-450A-A7EA-DC1D9E53CE63}" dt="2024-04-02T11:05:58.140" v="89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189D201B-CA0B-450A-A7EA-DC1D9E53CE63}" dt="2024-04-02T11:32:26.381" v="128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add mod">
          <ac:chgData name="Mathias Girod" userId="f9b65fdd-594e-4e19-953b-0e0c84c3aa82" providerId="ADAL" clId="{189D201B-CA0B-450A-A7EA-DC1D9E53CE63}" dt="2024-04-02T11:30:46.776" v="122" actId="14100"/>
          <ac:picMkLst>
            <pc:docMk/>
            <pc:sldMk cId="2956990771" sldId="315"/>
            <ac:picMk id="8" creationId="{143CB2F9-A4B9-F703-7BD8-766E8F4C5EEC}"/>
          </ac:picMkLst>
        </pc:picChg>
        <pc:picChg chg="del">
          <ac:chgData name="Mathias Girod" userId="f9b65fdd-594e-4e19-953b-0e0c84c3aa82" providerId="ADAL" clId="{189D201B-CA0B-450A-A7EA-DC1D9E53CE63}" dt="2024-04-02T08:54:07.377" v="34" actId="478"/>
          <ac:picMkLst>
            <pc:docMk/>
            <pc:sldMk cId="2956990771" sldId="315"/>
            <ac:picMk id="8" creationId="{48394512-B91A-618B-3BE0-36C22DCA9AD3}"/>
          </ac:picMkLst>
        </pc:picChg>
        <pc:picChg chg="add del mod">
          <ac:chgData name="Mathias Girod" userId="f9b65fdd-594e-4e19-953b-0e0c84c3aa82" providerId="ADAL" clId="{189D201B-CA0B-450A-A7EA-DC1D9E53CE63}" dt="2024-04-02T11:30:41.968" v="120" actId="478"/>
          <ac:picMkLst>
            <pc:docMk/>
            <pc:sldMk cId="2956990771" sldId="315"/>
            <ac:picMk id="20" creationId="{98CD1825-2B87-86B1-5CDB-678C9B0AC127}"/>
          </ac:picMkLst>
        </pc:picChg>
        <pc:picChg chg="del">
          <ac:chgData name="Mathias Girod" userId="f9b65fdd-594e-4e19-953b-0e0c84c3aa82" providerId="ADAL" clId="{189D201B-CA0B-450A-A7EA-DC1D9E53CE63}" dt="2024-04-02T11:34:30.062" v="132" actId="478"/>
          <ac:picMkLst>
            <pc:docMk/>
            <pc:sldMk cId="2956990771" sldId="315"/>
            <ac:picMk id="42" creationId="{F208655E-C241-09C6-0A60-7564C21033DE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189D201B-CA0B-450A-A7EA-DC1D9E53CE63}" dt="2024-04-02T11:05:58.140" v="89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189D201B-CA0B-450A-A7EA-DC1D9E53CE63}" dt="2024-04-02T08:53:08.496" v="24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189D201B-CA0B-450A-A7EA-DC1D9E53CE63}" dt="2024-04-02T08:53:18.262" v="27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189D201B-CA0B-450A-A7EA-DC1D9E53CE63}" dt="2024-04-02T11:05:58.140" v="89" actId="207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189D201B-CA0B-450A-A7EA-DC1D9E53CE63}" dt="2024-04-02T08:53:21.283" v="28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189D201B-CA0B-450A-A7EA-DC1D9E53CE63}" dt="2024-04-02T08:53:12.356" v="25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  <pc:docChgLst>
    <pc:chgData name="Mathias Girod" userId="f9b65fdd-594e-4e19-953b-0e0c84c3aa82" providerId="ADAL" clId="{2E2EB230-CDCF-4F97-B909-EC295C30A19D}"/>
    <pc:docChg chg="custSel delSld modSld">
      <pc:chgData name="Mathias Girod" userId="f9b65fdd-594e-4e19-953b-0e0c84c3aa82" providerId="ADAL" clId="{2E2EB230-CDCF-4F97-B909-EC295C30A19D}" dt="2024-04-04T09:41:46.012" v="28" actId="1076"/>
      <pc:docMkLst>
        <pc:docMk/>
      </pc:docMkLst>
      <pc:sldChg chg="addSp delSp modSp mod">
        <pc:chgData name="Mathias Girod" userId="f9b65fdd-594e-4e19-953b-0e0c84c3aa82" providerId="ADAL" clId="{2E2EB230-CDCF-4F97-B909-EC295C30A19D}" dt="2024-04-04T09:41:46.012" v="28" actId="1076"/>
        <pc:sldMkLst>
          <pc:docMk/>
          <pc:sldMk cId="2456145969" sldId="257"/>
        </pc:sldMkLst>
        <pc:spChg chg="mod">
          <ac:chgData name="Mathias Girod" userId="f9b65fdd-594e-4e19-953b-0e0c84c3aa82" providerId="ADAL" clId="{2E2EB230-CDCF-4F97-B909-EC295C30A19D}" dt="2024-04-04T09:41:05.491" v="6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Mathias Girod" userId="f9b65fdd-594e-4e19-953b-0e0c84c3aa82" providerId="ADAL" clId="{2E2EB230-CDCF-4F97-B909-EC295C30A19D}" dt="2024-04-04T09:41:09.529" v="7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Mathias Girod" userId="f9b65fdd-594e-4e19-953b-0e0c84c3aa82" providerId="ADAL" clId="{2E2EB230-CDCF-4F97-B909-EC295C30A19D}" dt="2024-04-04T09:41:11.881" v="8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Mathias Girod" userId="f9b65fdd-594e-4e19-953b-0e0c84c3aa82" providerId="ADAL" clId="{2E2EB230-CDCF-4F97-B909-EC295C30A19D}" dt="2024-04-04T09:41:17.078" v="10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Mathias Girod" userId="f9b65fdd-594e-4e19-953b-0e0c84c3aa82" providerId="ADAL" clId="{2E2EB230-CDCF-4F97-B909-EC295C30A19D}" dt="2024-04-04T09:41:42.061" v="27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Mathias Girod" userId="f9b65fdd-594e-4e19-953b-0e0c84c3aa82" providerId="ADAL" clId="{2E2EB230-CDCF-4F97-B909-EC295C30A19D}" dt="2024-04-04T09:40:46.145" v="5" actId="207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Mathias Girod" userId="f9b65fdd-594e-4e19-953b-0e0c84c3aa82" providerId="ADAL" clId="{2E2EB230-CDCF-4F97-B909-EC295C30A19D}" dt="2024-04-04T09:41:37.725" v="26" actId="2057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Mathias Girod" userId="f9b65fdd-594e-4e19-953b-0e0c84c3aa82" providerId="ADAL" clId="{2E2EB230-CDCF-4F97-B909-EC295C30A19D}" dt="2024-04-04T09:40:46.145" v="5" actId="207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Mathias Girod" userId="f9b65fdd-594e-4e19-953b-0e0c84c3aa82" providerId="ADAL" clId="{2E2EB230-CDCF-4F97-B909-EC295C30A19D}" dt="2024-04-04T09:41:14.264" v="9" actId="207"/>
          <ac:spMkLst>
            <pc:docMk/>
            <pc:sldMk cId="2456145969" sldId="257"/>
            <ac:spMk id="86" creationId="{9FF509BC-6AB2-1F30-7B65-083B94716F5E}"/>
          </ac:spMkLst>
        </pc:spChg>
        <pc:spChg chg="mod">
          <ac:chgData name="Mathias Girod" userId="f9b65fdd-594e-4e19-953b-0e0c84c3aa82" providerId="ADAL" clId="{2E2EB230-CDCF-4F97-B909-EC295C30A19D}" dt="2024-04-04T09:40:46.145" v="5" actId="207"/>
          <ac:spMkLst>
            <pc:docMk/>
            <pc:sldMk cId="2456145969" sldId="257"/>
            <ac:spMk id="87" creationId="{5C335A9A-165E-18C5-A951-CE21BCBF4A64}"/>
          </ac:spMkLst>
        </pc:spChg>
        <pc:spChg chg="mod">
          <ac:chgData name="Mathias Girod" userId="f9b65fdd-594e-4e19-953b-0e0c84c3aa82" providerId="ADAL" clId="{2E2EB230-CDCF-4F97-B909-EC295C30A19D}" dt="2024-04-04T09:40:46.145" v="5" actId="207"/>
          <ac:spMkLst>
            <pc:docMk/>
            <pc:sldMk cId="2456145969" sldId="257"/>
            <ac:spMk id="88" creationId="{09CD9BCE-AA54-EE42-CABF-D85055EA18B0}"/>
          </ac:spMkLst>
        </pc:spChg>
        <pc:grpChg chg="mod">
          <ac:chgData name="Mathias Girod" userId="f9b65fdd-594e-4e19-953b-0e0c84c3aa82" providerId="ADAL" clId="{2E2EB230-CDCF-4F97-B909-EC295C30A19D}" dt="2024-04-04T09:40:46.145" v="5" actId="207"/>
          <ac:grpSpMkLst>
            <pc:docMk/>
            <pc:sldMk cId="2456145969" sldId="257"/>
            <ac:grpSpMk id="63" creationId="{F0DB17D6-BA9F-2D9D-C40C-E207B82FE020}"/>
          </ac:grpSpMkLst>
        </pc:grpChg>
        <pc:grpChg chg="mod">
          <ac:chgData name="Mathias Girod" userId="f9b65fdd-594e-4e19-953b-0e0c84c3aa82" providerId="ADAL" clId="{2E2EB230-CDCF-4F97-B909-EC295C30A19D}" dt="2024-04-04T09:40:46.145" v="5" actId="207"/>
          <ac:grpSpMkLst>
            <pc:docMk/>
            <pc:sldMk cId="2456145969" sldId="257"/>
            <ac:grpSpMk id="66" creationId="{5452333E-C7F0-5795-23F3-365288DC9E60}"/>
          </ac:grpSpMkLst>
        </pc:grpChg>
        <pc:grpChg chg="mod">
          <ac:chgData name="Mathias Girod" userId="f9b65fdd-594e-4e19-953b-0e0c84c3aa82" providerId="ADAL" clId="{2E2EB230-CDCF-4F97-B909-EC295C30A19D}" dt="2024-04-04T09:40:46.145" v="5" actId="207"/>
          <ac:grpSpMkLst>
            <pc:docMk/>
            <pc:sldMk cId="2456145969" sldId="257"/>
            <ac:grpSpMk id="69" creationId="{38941F1A-0058-F5C5-E334-0FD56B8C03D4}"/>
          </ac:grpSpMkLst>
        </pc:grpChg>
        <pc:grpChg chg="mod">
          <ac:chgData name="Mathias Girod" userId="f9b65fdd-594e-4e19-953b-0e0c84c3aa82" providerId="ADAL" clId="{2E2EB230-CDCF-4F97-B909-EC295C30A19D}" dt="2024-04-04T09:40:46.145" v="5" actId="207"/>
          <ac:grpSpMkLst>
            <pc:docMk/>
            <pc:sldMk cId="2456145969" sldId="257"/>
            <ac:grpSpMk id="72" creationId="{1867C5A2-47F6-2374-742E-35ED013D471D}"/>
          </ac:grpSpMkLst>
        </pc:grpChg>
        <pc:grpChg chg="mod">
          <ac:chgData name="Mathias Girod" userId="f9b65fdd-594e-4e19-953b-0e0c84c3aa82" providerId="ADAL" clId="{2E2EB230-CDCF-4F97-B909-EC295C30A19D}" dt="2024-04-04T09:41:46.012" v="28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2E2EB230-CDCF-4F97-B909-EC295C30A19D}" dt="2024-04-04T09:41:23.888" v="12" actId="1076"/>
          <ac:grpSpMkLst>
            <pc:docMk/>
            <pc:sldMk cId="2456145969" sldId="257"/>
            <ac:grpSpMk id="78" creationId="{1BFFBAF9-1D91-FB62-480A-3D6DBC8AA317}"/>
          </ac:grpSpMkLst>
        </pc:grpChg>
        <pc:grpChg chg="mod">
          <ac:chgData name="Mathias Girod" userId="f9b65fdd-594e-4e19-953b-0e0c84c3aa82" providerId="ADAL" clId="{2E2EB230-CDCF-4F97-B909-EC295C30A19D}" dt="2024-04-04T09:40:46.145" v="5" actId="207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 mod">
          <ac:chgData name="Mathias Girod" userId="f9b65fdd-594e-4e19-953b-0e0c84c3aa82" providerId="ADAL" clId="{2E2EB230-CDCF-4F97-B909-EC295C30A19D}" dt="2024-04-04T09:41:32.837" v="15" actId="478"/>
          <ac:graphicFrameMkLst>
            <pc:docMk/>
            <pc:sldMk cId="2456145969" sldId="257"/>
            <ac:graphicFrameMk id="2" creationId="{25CA8792-B906-CE7C-EBD9-81FA9CBF2B50}"/>
          </ac:graphicFrameMkLst>
        </pc:graphicFrameChg>
        <pc:graphicFrameChg chg="mod">
          <ac:chgData name="Mathias Girod" userId="f9b65fdd-594e-4e19-953b-0e0c84c3aa82" providerId="ADAL" clId="{2E2EB230-CDCF-4F97-B909-EC295C30A19D}" dt="2024-04-04T09:40:46.145" v="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mod">
          <ac:chgData name="Mathias Girod" userId="f9b65fdd-594e-4e19-953b-0e0c84c3aa82" providerId="ADAL" clId="{2E2EB230-CDCF-4F97-B909-EC295C30A19D}" dt="2024-04-04T09:40:46.145" v="5" actId="207"/>
          <ac:picMkLst>
            <pc:docMk/>
            <pc:sldMk cId="2456145969" sldId="257"/>
            <ac:picMk id="90" creationId="{50B04095-E124-5EC3-0217-DD93BA5CFBE9}"/>
          </ac:picMkLst>
        </pc:picChg>
        <pc:picChg chg="mod">
          <ac:chgData name="Mathias Girod" userId="f9b65fdd-594e-4e19-953b-0e0c84c3aa82" providerId="ADAL" clId="{2E2EB230-CDCF-4F97-B909-EC295C30A19D}" dt="2024-04-04T09:40:46.145" v="5" actId="207"/>
          <ac:picMkLst>
            <pc:docMk/>
            <pc:sldMk cId="2456145969" sldId="257"/>
            <ac:picMk id="91" creationId="{A4F57D91-DA50-0CA5-2E10-539E5793F40E}"/>
          </ac:picMkLst>
        </pc:picChg>
      </pc:sldChg>
      <pc:sldChg chg="del">
        <pc:chgData name="Mathias Girod" userId="f9b65fdd-594e-4e19-953b-0e0c84c3aa82" providerId="ADAL" clId="{2E2EB230-CDCF-4F97-B909-EC295C30A19D}" dt="2024-04-04T09:40:34.020" v="2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2E2EB230-CDCF-4F97-B909-EC295C30A19D}" dt="2024-04-04T09:40:33.232" v="1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2E2EB230-CDCF-4F97-B909-EC295C30A19D}" dt="2024-04-04T09:40:34.613" v="3" actId="47"/>
        <pc:sldMkLst>
          <pc:docMk/>
          <pc:sldMk cId="476461567" sldId="314"/>
        </pc:sldMkLst>
      </pc:sldChg>
      <pc:sldChg chg="del">
        <pc:chgData name="Mathias Girod" userId="f9b65fdd-594e-4e19-953b-0e0c84c3aa82" providerId="ADAL" clId="{2E2EB230-CDCF-4F97-B909-EC295C30A19D}" dt="2024-04-04T09:40:35.242" v="4" actId="47"/>
        <pc:sldMkLst>
          <pc:docMk/>
          <pc:sldMk cId="2956990771" sldId="315"/>
        </pc:sldMkLst>
      </pc:sldChg>
      <pc:sldChg chg="del">
        <pc:chgData name="Mathias Girod" userId="f9b65fdd-594e-4e19-953b-0e0c84c3aa82" providerId="ADAL" clId="{2E2EB230-CDCF-4F97-B909-EC295C30A19D}" dt="2024-04-04T09:40:15.360" v="0" actId="47"/>
        <pc:sldMkLst>
          <pc:docMk/>
          <pc:sldMk cId="3914439698" sldId="316"/>
        </pc:sldMkLst>
      </pc:sldChg>
      <pc:sldMasterChg chg="delSldLayout">
        <pc:chgData name="Mathias Girod" userId="f9b65fdd-594e-4e19-953b-0e0c84c3aa82" providerId="ADAL" clId="{2E2EB230-CDCF-4F97-B909-EC295C30A19D}" dt="2024-04-04T09:40:35.242" v="4" actId="47"/>
        <pc:sldMasterMkLst>
          <pc:docMk/>
          <pc:sldMasterMk cId="2952255867" sldId="2147483660"/>
        </pc:sldMasterMkLst>
        <pc:sldLayoutChg chg="del">
          <pc:chgData name="Mathias Girod" userId="f9b65fdd-594e-4e19-953b-0e0c84c3aa82" providerId="ADAL" clId="{2E2EB230-CDCF-4F97-B909-EC295C30A19D}" dt="2024-04-04T09:40:35.242" v="4" actId="47"/>
          <pc:sldLayoutMkLst>
            <pc:docMk/>
            <pc:sldMasterMk cId="2952255867" sldId="2147483660"/>
            <pc:sldLayoutMk cId="1422371659" sldId="2147483662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04/04/2024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‹N°›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">
            <a:extLst>
              <a:ext uri="{FF2B5EF4-FFF2-40B4-BE49-F238E27FC236}">
                <a16:creationId xmlns:a16="http://schemas.microsoft.com/office/drawing/2014/main" id="{97E051BA-905B-18EC-A1EC-BD026DFC872B}"/>
              </a:ext>
            </a:extLst>
          </p:cNvPr>
          <p:cNvSpPr txBox="1"/>
          <p:nvPr/>
        </p:nvSpPr>
        <p:spPr>
          <a:xfrm>
            <a:off x="704232" y="3821935"/>
            <a:ext cx="13007435" cy="1702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92088" eaLnBrk="0" hangingPunct="0"/>
            <a:r>
              <a:rPr lang="es-ES" sz="10000" b="1" spc="2000" dirty="0" err="1">
                <a:solidFill>
                  <a:srgbClr val="312F57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Insert</a:t>
            </a:r>
            <a:r>
              <a:rPr lang="es-ES" sz="10000" b="1" spc="2000" dirty="0">
                <a:solidFill>
                  <a:srgbClr val="312F57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Key </a:t>
            </a:r>
            <a:r>
              <a:rPr lang="es-ES" sz="10000" b="1" spc="2000" dirty="0" err="1">
                <a:solidFill>
                  <a:srgbClr val="312F57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Takehome</a:t>
            </a:r>
            <a:r>
              <a:rPr lang="es-ES" sz="10000" b="1" spc="2000" dirty="0">
                <a:solidFill>
                  <a:srgbClr val="312F57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rgbClr val="312F57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Message</a:t>
            </a:r>
            <a:endParaRPr lang="es-ES" sz="10000" b="1" spc="2000" dirty="0">
              <a:solidFill>
                <a:srgbClr val="312F57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>
                <a:solidFill>
                  <a:srgbClr val="312F57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Here</a:t>
            </a:r>
          </a:p>
          <a:p>
            <a:pPr defTabSz="192088" eaLnBrk="0" hangingPunct="0"/>
            <a:r>
              <a:rPr lang="es-ES" sz="10000" b="1" spc="2000" dirty="0">
                <a:solidFill>
                  <a:srgbClr val="312F57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And/</a:t>
            </a:r>
            <a:r>
              <a:rPr lang="es-ES" sz="10000" b="1" spc="2000" dirty="0" err="1">
                <a:solidFill>
                  <a:srgbClr val="312F57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Or</a:t>
            </a:r>
            <a:r>
              <a:rPr lang="es-ES" sz="10000" b="1" spc="2000" dirty="0">
                <a:solidFill>
                  <a:srgbClr val="312F57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rgbClr val="312F57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main</a:t>
            </a:r>
            <a:r>
              <a:rPr lang="es-ES" sz="10000" b="1" spc="2000" dirty="0">
                <a:solidFill>
                  <a:srgbClr val="312F57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figure/</a:t>
            </a:r>
            <a:r>
              <a:rPr lang="es-ES" sz="10000" b="1" spc="2000" dirty="0" err="1">
                <a:solidFill>
                  <a:srgbClr val="312F57"/>
                </a:solidFill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diagram</a:t>
            </a:r>
            <a:endParaRPr lang="es-ES" sz="10000" b="1" spc="2000" dirty="0">
              <a:solidFill>
                <a:srgbClr val="312F57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endParaRPr lang="es-ES" sz="10000" b="1" spc="2000" dirty="0">
              <a:solidFill>
                <a:srgbClr val="312F57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defTabSz="192088" eaLnBrk="0" hangingPunct="0"/>
            <a:r>
              <a:rPr lang="es-ES" sz="10000" b="1" spc="2000" dirty="0" err="1">
                <a:solidFill>
                  <a:srgbClr val="312F57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Size</a:t>
            </a:r>
            <a:r>
              <a:rPr lang="es-ES" sz="10000" b="1" spc="2000" dirty="0">
                <a:solidFill>
                  <a:srgbClr val="312F57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s-ES" sz="10000" b="1" spc="2000" dirty="0" err="1">
                <a:solidFill>
                  <a:srgbClr val="312F57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between</a:t>
            </a:r>
            <a:r>
              <a:rPr lang="es-ES" sz="10000" b="1" spc="2000" dirty="0">
                <a:solidFill>
                  <a:srgbClr val="312F57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ＭＳ Ｐゴシック" charset="0"/>
                <a:cs typeface="Arial" panose="020B0604020202020204" pitchFamily="34" charset="0"/>
              </a:rPr>
              <a:t> 80 and 100</a:t>
            </a:r>
          </a:p>
          <a:p>
            <a:pPr defTabSz="192088" eaLnBrk="0" hangingPunct="0"/>
            <a:endParaRPr lang="es-ES" sz="10000" b="1" spc="2000" dirty="0">
              <a:solidFill>
                <a:srgbClr val="2D538D"/>
              </a:solidFill>
              <a:latin typeface="Arial Black" panose="020B0A040201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ctángulo 18">
            <a:extLst>
              <a:ext uri="{FF2B5EF4-FFF2-40B4-BE49-F238E27FC236}">
                <a16:creationId xmlns:a16="http://schemas.microsoft.com/office/drawing/2014/main" id="{48958722-5F0B-CF78-33FA-F8682CBF8115}"/>
              </a:ext>
            </a:extLst>
          </p:cNvPr>
          <p:cNvSpPr/>
          <p:nvPr/>
        </p:nvSpPr>
        <p:spPr>
          <a:xfrm>
            <a:off x="4474356" y="29597448"/>
            <a:ext cx="1030909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6000" b="1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Contact information</a:t>
            </a:r>
            <a:endParaRPr lang="es-ES" sz="6000">
              <a:solidFill>
                <a:srgbClr val="312F57"/>
              </a:solidFill>
            </a:endParaRPr>
          </a:p>
        </p:txBody>
      </p:sp>
      <p:sp>
        <p:nvSpPr>
          <p:cNvPr id="45" name="Rectángulo 19">
            <a:extLst>
              <a:ext uri="{FF2B5EF4-FFF2-40B4-BE49-F238E27FC236}">
                <a16:creationId xmlns:a16="http://schemas.microsoft.com/office/drawing/2014/main" id="{B701041F-D46C-97D3-9171-A734712C60D3}"/>
              </a:ext>
            </a:extLst>
          </p:cNvPr>
          <p:cNvSpPr/>
          <p:nvPr/>
        </p:nvSpPr>
        <p:spPr>
          <a:xfrm>
            <a:off x="4602644" y="30751535"/>
            <a:ext cx="12423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highlight this text and replace with your own text</a:t>
            </a:r>
          </a:p>
          <a:p>
            <a:r>
              <a:rPr lang="en-AU" sz="2800" err="1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AU" sz="2800">
                <a:solidFill>
                  <a:srgbClr val="9EAD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Presenting author name: email @uni.com.</a:t>
            </a:r>
            <a:endParaRPr lang="en-AU" sz="2800">
              <a:solidFill>
                <a:srgbClr val="9EADA9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pic>
        <p:nvPicPr>
          <p:cNvPr id="4" name="Picture 3" descr="A purple and black structure&#10;&#10;Description automatically generated with medium confidence">
            <a:extLst>
              <a:ext uri="{FF2B5EF4-FFF2-40B4-BE49-F238E27FC236}">
                <a16:creationId xmlns:a16="http://schemas.microsoft.com/office/drawing/2014/main" id="{F73727E7-0732-4AD8-6FD7-9A3D84A0A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8" y="29036692"/>
            <a:ext cx="4401198" cy="3000817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0DB17D6-BA9F-2D9D-C40C-E207B82FE020}"/>
              </a:ext>
            </a:extLst>
          </p:cNvPr>
          <p:cNvGrpSpPr/>
          <p:nvPr/>
        </p:nvGrpSpPr>
        <p:grpSpPr>
          <a:xfrm>
            <a:off x="14500810" y="6819636"/>
            <a:ext cx="15802159" cy="3624070"/>
            <a:chOff x="14542049" y="7423320"/>
            <a:chExt cx="15802159" cy="3624070"/>
          </a:xfrm>
        </p:grpSpPr>
        <p:sp>
          <p:nvSpPr>
            <p:cNvPr id="64" name="Rectángulo 5">
              <a:extLst>
                <a:ext uri="{FF2B5EF4-FFF2-40B4-BE49-F238E27FC236}">
                  <a16:creationId xmlns:a16="http://schemas.microsoft.com/office/drawing/2014/main" id="{0FED203B-64BA-D3C3-9FD1-BEAAF7E9BDED}"/>
                </a:ext>
              </a:extLst>
            </p:cNvPr>
            <p:cNvSpPr/>
            <p:nvPr/>
          </p:nvSpPr>
          <p:spPr>
            <a:xfrm>
              <a:off x="14542049" y="7423320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65" name="Rectángulo 6">
              <a:extLst>
                <a:ext uri="{FF2B5EF4-FFF2-40B4-BE49-F238E27FC236}">
                  <a16:creationId xmlns:a16="http://schemas.microsoft.com/office/drawing/2014/main" id="{219AE514-15C3-631B-4E3B-B75E3A6034FA}"/>
                </a:ext>
              </a:extLst>
            </p:cNvPr>
            <p:cNvSpPr/>
            <p:nvPr/>
          </p:nvSpPr>
          <p:spPr>
            <a:xfrm>
              <a:off x="14624526" y="8800621"/>
              <a:ext cx="15719682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You may edit the size of the font, the sections distribution and the colour scheme if wanted. All modifications concerning the background/title display are to be done at a Master Slide level. 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AU" sz="28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Text size: 36-40</a:t>
              </a:r>
            </a:p>
            <a:p>
              <a:pPr defTabSz="952097" eaLnBrk="0" hangingPunct="0">
                <a:spcBef>
                  <a:spcPct val="50000"/>
                </a:spcBef>
              </a:pP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452333E-C7F0-5795-23F3-365288DC9E60}"/>
              </a:ext>
            </a:extLst>
          </p:cNvPr>
          <p:cNvGrpSpPr/>
          <p:nvPr/>
        </p:nvGrpSpPr>
        <p:grpSpPr>
          <a:xfrm>
            <a:off x="14542048" y="10591706"/>
            <a:ext cx="15719685" cy="3664362"/>
            <a:chOff x="14542048" y="10591706"/>
            <a:chExt cx="15719685" cy="3664362"/>
          </a:xfrm>
        </p:grpSpPr>
        <p:sp>
          <p:nvSpPr>
            <p:cNvPr id="67" name="Rectángulo 7">
              <a:extLst>
                <a:ext uri="{FF2B5EF4-FFF2-40B4-BE49-F238E27FC236}">
                  <a16:creationId xmlns:a16="http://schemas.microsoft.com/office/drawing/2014/main" id="{EDAE396B-3283-4E00-FD33-3108ED373A13}"/>
                </a:ext>
              </a:extLst>
            </p:cNvPr>
            <p:cNvSpPr/>
            <p:nvPr/>
          </p:nvSpPr>
          <p:spPr>
            <a:xfrm>
              <a:off x="14542049" y="10591706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  <p:sp>
          <p:nvSpPr>
            <p:cNvPr id="68" name="Rectángulo 9">
              <a:extLst>
                <a:ext uri="{FF2B5EF4-FFF2-40B4-BE49-F238E27FC236}">
                  <a16:creationId xmlns:a16="http://schemas.microsoft.com/office/drawing/2014/main" id="{40E73D62-EE13-025B-B0BC-AEE51912003E}"/>
                </a:ext>
              </a:extLst>
            </p:cNvPr>
            <p:cNvSpPr/>
            <p:nvPr/>
          </p:nvSpPr>
          <p:spPr>
            <a:xfrm>
              <a:off x="14542048" y="11664589"/>
              <a:ext cx="15719685" cy="25914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8941F1A-0058-F5C5-E334-0FD56B8C03D4}"/>
              </a:ext>
            </a:extLst>
          </p:cNvPr>
          <p:cNvGrpSpPr/>
          <p:nvPr/>
        </p:nvGrpSpPr>
        <p:grpSpPr>
          <a:xfrm>
            <a:off x="14542049" y="15007415"/>
            <a:ext cx="15719684" cy="5265264"/>
            <a:chOff x="14542049" y="15007415"/>
            <a:chExt cx="15719684" cy="5265264"/>
          </a:xfrm>
        </p:grpSpPr>
        <p:sp>
          <p:nvSpPr>
            <p:cNvPr id="70" name="Rectángulo 8">
              <a:extLst>
                <a:ext uri="{FF2B5EF4-FFF2-40B4-BE49-F238E27FC236}">
                  <a16:creationId xmlns:a16="http://schemas.microsoft.com/office/drawing/2014/main" id="{7E355A26-2E91-2D04-1AD0-C0D2B45E32B2}"/>
                </a:ext>
              </a:extLst>
            </p:cNvPr>
            <p:cNvSpPr/>
            <p:nvPr/>
          </p:nvSpPr>
          <p:spPr>
            <a:xfrm>
              <a:off x="14542049" y="1500741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lang="es-ES" sz="2000" dirty="0">
                <a:solidFill>
                  <a:srgbClr val="3A235F"/>
                </a:solidFill>
              </a:endParaRPr>
            </a:p>
          </p:txBody>
        </p:sp>
        <p:sp>
          <p:nvSpPr>
            <p:cNvPr id="71" name="Rectángulo 10">
              <a:extLst>
                <a:ext uri="{FF2B5EF4-FFF2-40B4-BE49-F238E27FC236}">
                  <a16:creationId xmlns:a16="http://schemas.microsoft.com/office/drawing/2014/main" id="{8D5D8E14-FE79-9D51-D807-483C3ABB4D06}"/>
                </a:ext>
              </a:extLst>
            </p:cNvPr>
            <p:cNvSpPr/>
            <p:nvPr/>
          </p:nvSpPr>
          <p:spPr>
            <a:xfrm>
              <a:off x="14542049" y="16302361"/>
              <a:ext cx="15719684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867C5A2-47F6-2374-742E-35ED013D471D}"/>
              </a:ext>
            </a:extLst>
          </p:cNvPr>
          <p:cNvGrpSpPr/>
          <p:nvPr/>
        </p:nvGrpSpPr>
        <p:grpSpPr>
          <a:xfrm>
            <a:off x="31543015" y="24431213"/>
            <a:ext cx="17765190" cy="2337062"/>
            <a:chOff x="14624525" y="21223811"/>
            <a:chExt cx="15637207" cy="1065000"/>
          </a:xfrm>
        </p:grpSpPr>
        <p:sp>
          <p:nvSpPr>
            <p:cNvPr id="73" name="Rectángulo 11">
              <a:extLst>
                <a:ext uri="{FF2B5EF4-FFF2-40B4-BE49-F238E27FC236}">
                  <a16:creationId xmlns:a16="http://schemas.microsoft.com/office/drawing/2014/main" id="{FD97AD3C-E11F-0C08-52A7-0A4A5EFEFB49}"/>
                </a:ext>
              </a:extLst>
            </p:cNvPr>
            <p:cNvSpPr/>
            <p:nvPr/>
          </p:nvSpPr>
          <p:spPr>
            <a:xfrm>
              <a:off x="14624525" y="21223811"/>
              <a:ext cx="6772578" cy="4628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lang="es-ES" sz="2000" dirty="0">
                <a:solidFill>
                  <a:srgbClr val="3A235F"/>
                </a:solidFill>
              </a:endParaRPr>
            </a:p>
          </p:txBody>
        </p:sp>
        <p:sp>
          <p:nvSpPr>
            <p:cNvPr id="74" name="Rectángulo 12">
              <a:extLst>
                <a:ext uri="{FF2B5EF4-FFF2-40B4-BE49-F238E27FC236}">
                  <a16:creationId xmlns:a16="http://schemas.microsoft.com/office/drawing/2014/main" id="{4D5AFAED-5689-4D14-E413-C80116ED4F36}"/>
                </a:ext>
              </a:extLst>
            </p:cNvPr>
            <p:cNvSpPr/>
            <p:nvPr/>
          </p:nvSpPr>
          <p:spPr>
            <a:xfrm>
              <a:off x="14833181" y="21755846"/>
              <a:ext cx="15428551" cy="5329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</a:p>
            <a:p>
              <a:pPr defTabSz="952097" eaLnBrk="0" hangingPunct="0">
                <a:spcBef>
                  <a:spcPct val="50000"/>
                </a:spcBef>
              </a:pPr>
              <a:r>
                <a:rPr lang="en-CA" sz="2800">
                  <a:latin typeface="Arial" panose="020B0604020202020204" pitchFamily="34" charset="0"/>
                  <a:cs typeface="Arial" panose="020B0604020202020204" pitchFamily="34" charset="0"/>
                </a:rPr>
                <a:t>Delete section if not needed</a:t>
              </a:r>
              <a:endParaRPr lang="en-AU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B442E71-7B8D-BEBB-D42C-766F752C07A1}"/>
              </a:ext>
            </a:extLst>
          </p:cNvPr>
          <p:cNvGrpSpPr/>
          <p:nvPr/>
        </p:nvGrpSpPr>
        <p:grpSpPr>
          <a:xfrm>
            <a:off x="44332119" y="28565802"/>
            <a:ext cx="6051823" cy="2004597"/>
            <a:chOff x="14624521" y="26209534"/>
            <a:chExt cx="15719686" cy="1209122"/>
          </a:xfrm>
        </p:grpSpPr>
        <p:sp>
          <p:nvSpPr>
            <p:cNvPr id="76" name="Rectángulo 13">
              <a:extLst>
                <a:ext uri="{FF2B5EF4-FFF2-40B4-BE49-F238E27FC236}">
                  <a16:creationId xmlns:a16="http://schemas.microsoft.com/office/drawing/2014/main" id="{26061C9D-5EA3-2998-C3D0-1343FC01B680}"/>
                </a:ext>
              </a:extLst>
            </p:cNvPr>
            <p:cNvSpPr/>
            <p:nvPr/>
          </p:nvSpPr>
          <p:spPr>
            <a:xfrm>
              <a:off x="14624521" y="26209534"/>
              <a:ext cx="15071160" cy="4269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dirty="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lang="es-ES" sz="4000" dirty="0">
                <a:solidFill>
                  <a:srgbClr val="3A235F"/>
                </a:solidFill>
              </a:endParaRPr>
            </a:p>
          </p:txBody>
        </p:sp>
        <p:sp>
          <p:nvSpPr>
            <p:cNvPr id="77" name="Rectángulo 14">
              <a:extLst>
                <a:ext uri="{FF2B5EF4-FFF2-40B4-BE49-F238E27FC236}">
                  <a16:creationId xmlns:a16="http://schemas.microsoft.com/office/drawing/2014/main" id="{B138E059-922D-5156-80BD-707F47FAEBC9}"/>
                </a:ext>
              </a:extLst>
            </p:cNvPr>
            <p:cNvSpPr/>
            <p:nvPr/>
          </p:nvSpPr>
          <p:spPr>
            <a:xfrm>
              <a:off x="14624524" y="26917420"/>
              <a:ext cx="15719683" cy="5012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4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BFFBAF9-1D91-FB62-480A-3D6DBC8AA317}"/>
              </a:ext>
            </a:extLst>
          </p:cNvPr>
          <p:cNvGrpSpPr/>
          <p:nvPr/>
        </p:nvGrpSpPr>
        <p:grpSpPr>
          <a:xfrm>
            <a:off x="31543015" y="28565802"/>
            <a:ext cx="12442831" cy="2662786"/>
            <a:chOff x="14435996" y="29004715"/>
            <a:chExt cx="15825735" cy="2662786"/>
          </a:xfrm>
        </p:grpSpPr>
        <p:sp>
          <p:nvSpPr>
            <p:cNvPr id="79" name="Rectángulo 15">
              <a:extLst>
                <a:ext uri="{FF2B5EF4-FFF2-40B4-BE49-F238E27FC236}">
                  <a16:creationId xmlns:a16="http://schemas.microsoft.com/office/drawing/2014/main" id="{22995CE6-D9C4-5E4E-3296-E7743681D800}"/>
                </a:ext>
              </a:extLst>
            </p:cNvPr>
            <p:cNvSpPr/>
            <p:nvPr/>
          </p:nvSpPr>
          <p:spPr>
            <a:xfrm>
              <a:off x="14435996" y="29004715"/>
              <a:ext cx="8155278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4000" b="1" dirty="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 </a:t>
              </a:r>
              <a:endParaRPr lang="es-ES" sz="1200" dirty="0">
                <a:solidFill>
                  <a:srgbClr val="3A235F"/>
                </a:solidFill>
              </a:endParaRPr>
            </a:p>
          </p:txBody>
        </p:sp>
        <p:sp>
          <p:nvSpPr>
            <p:cNvPr id="80" name="Rectángulo 16">
              <a:extLst>
                <a:ext uri="{FF2B5EF4-FFF2-40B4-BE49-F238E27FC236}">
                  <a16:creationId xmlns:a16="http://schemas.microsoft.com/office/drawing/2014/main" id="{DDD0EA99-FC2C-512F-DE66-E9DE9FF19122}"/>
                </a:ext>
              </a:extLst>
            </p:cNvPr>
            <p:cNvSpPr/>
            <p:nvPr/>
          </p:nvSpPr>
          <p:spPr>
            <a:xfrm>
              <a:off x="14542048" y="29728509"/>
              <a:ext cx="1571968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40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400" b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with BCG – a questionnaire survey of Consultant practice in England and Wales. </a:t>
              </a:r>
              <a:r>
                <a:rPr lang="en-US" sz="2400" i="1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400" i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40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40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81" name="Rectángulo 17">
            <a:extLst>
              <a:ext uri="{FF2B5EF4-FFF2-40B4-BE49-F238E27FC236}">
                <a16:creationId xmlns:a16="http://schemas.microsoft.com/office/drawing/2014/main" id="{91F83373-A762-0F57-364B-FA9E8966C265}"/>
              </a:ext>
            </a:extLst>
          </p:cNvPr>
          <p:cNvSpPr/>
          <p:nvPr/>
        </p:nvSpPr>
        <p:spPr>
          <a:xfrm>
            <a:off x="14542048" y="3487921"/>
            <a:ext cx="35915052" cy="24191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AU" sz="3600" b="1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superscript)</a:t>
            </a:r>
          </a:p>
          <a:p>
            <a:pPr>
              <a:spcBef>
                <a:spcPct val="20000"/>
              </a:spcBef>
            </a:pPr>
            <a:r>
              <a:rPr lang="en-AU" sz="32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>
                <a:solidFill>
                  <a:srgbClr val="312F57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>
              <a:solidFill>
                <a:srgbClr val="312F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AU" sz="3200" baseline="300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>
                <a:solidFill>
                  <a:srgbClr val="312F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>
              <a:spcBef>
                <a:spcPct val="20000"/>
              </a:spcBef>
            </a:pPr>
            <a:r>
              <a:rPr lang="en-AU" sz="3200">
                <a:solidFill>
                  <a:srgbClr val="312F57"/>
                </a:solidFill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>
              <a:solidFill>
                <a:srgbClr val="312F57"/>
              </a:solidFill>
              <a:highlight>
                <a:srgbClr val="FFFF00"/>
              </a:highlight>
            </a:endParaRPr>
          </a:p>
        </p:txBody>
      </p:sp>
      <p:sp>
        <p:nvSpPr>
          <p:cNvPr id="82" name="Text Box 2">
            <a:extLst>
              <a:ext uri="{FF2B5EF4-FFF2-40B4-BE49-F238E27FC236}">
                <a16:creationId xmlns:a16="http://schemas.microsoft.com/office/drawing/2014/main" id="{FCC623B5-7217-DA45-8FB8-AF0F1ADA9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1667" y="0"/>
            <a:ext cx="31524650" cy="4111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GB" sz="10000" b="1" spc="200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</a:t>
            </a:r>
            <a:endParaRPr lang="en-GB" sz="10000" b="1" spc="2000">
              <a:solidFill>
                <a:srgbClr val="312F57"/>
              </a:solidFill>
              <a:highlight>
                <a:srgbClr val="FFFF00"/>
              </a:highlight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en-GB" sz="10000" b="1" spc="2000">
                <a:solidFill>
                  <a:srgbClr val="312F57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0000" spc="2000">
              <a:solidFill>
                <a:srgbClr val="312F57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28">
            <a:extLst>
              <a:ext uri="{FF2B5EF4-FFF2-40B4-BE49-F238E27FC236}">
                <a16:creationId xmlns:a16="http://schemas.microsoft.com/office/drawing/2014/main" id="{431CFF50-6CDF-5354-105B-59B9B7DFD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36317" y="-6989"/>
            <a:ext cx="5220783" cy="3222840"/>
          </a:xfrm>
          <a:prstGeom prst="rect">
            <a:avLst/>
          </a:prstGeom>
          <a:noFill/>
          <a:ln w="69850">
            <a:solidFill>
              <a:srgbClr val="263873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n-US" sz="4000" b="1">
                <a:solidFill>
                  <a:srgbClr val="263873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logos here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D14D1B6-C973-8BF3-D96B-501808D8B16E}"/>
              </a:ext>
            </a:extLst>
          </p:cNvPr>
          <p:cNvGrpSpPr/>
          <p:nvPr/>
        </p:nvGrpSpPr>
        <p:grpSpPr>
          <a:xfrm>
            <a:off x="14554838" y="20820024"/>
            <a:ext cx="15802159" cy="7501207"/>
            <a:chOff x="31612114" y="7423320"/>
            <a:chExt cx="17595429" cy="4834437"/>
          </a:xfrm>
        </p:grpSpPr>
        <p:sp>
          <p:nvSpPr>
            <p:cNvPr id="85" name="Rectángulo 25">
              <a:extLst>
                <a:ext uri="{FF2B5EF4-FFF2-40B4-BE49-F238E27FC236}">
                  <a16:creationId xmlns:a16="http://schemas.microsoft.com/office/drawing/2014/main" id="{177D2F94-88FD-0599-2AB3-28C0F7348212}"/>
                </a:ext>
              </a:extLst>
            </p:cNvPr>
            <p:cNvSpPr/>
            <p:nvPr/>
          </p:nvSpPr>
          <p:spPr>
            <a:xfrm>
              <a:off x="31612114" y="8588129"/>
              <a:ext cx="17595429" cy="3669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Importing / inserting files…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Images such as photographs, graphs, diagrams, logos, </a:t>
              </a:r>
              <a:r>
                <a:rPr lang="en-CA" sz="2800" i="1" err="1">
                  <a:latin typeface="Arial" panose="020B0604020202020204" pitchFamily="34" charset="0"/>
                  <a:cs typeface="Arial" panose="020B0604020202020204" pitchFamily="34" charset="0"/>
                </a:rPr>
                <a:t>etc</a:t>
              </a: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, can be added to the poster. Avoid long numerical tables as they will be difficult to read.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  </a:r>
            </a:p>
            <a:p>
              <a:pPr>
                <a:spcBef>
                  <a:spcPct val="50000"/>
                </a:spcBef>
              </a:pPr>
              <a:r>
                <a:rPr lang="en-CA" sz="2800" i="1">
                  <a:latin typeface="Arial" panose="020B0604020202020204" pitchFamily="34" charset="0"/>
                  <a:cs typeface="Arial" panose="020B0604020202020204" pitchFamily="34" charset="0"/>
                </a:rPr>
                <a:t>Be aware of the image size you are importing. </a:t>
              </a:r>
            </a:p>
            <a:p>
              <a:pPr>
                <a:spcBef>
                  <a:spcPct val="50000"/>
                </a:spcBef>
              </a:pPr>
              <a:endParaRPr lang="en-CA" sz="2400" i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Notes about graphs…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For simple graphs use MS Excel, or create the graph directly in PowerPoint.</a:t>
              </a:r>
            </a:p>
            <a:p>
              <a:pPr>
                <a:spcBef>
                  <a:spcPct val="50000"/>
                </a:spcBef>
              </a:pPr>
              <a:r>
                <a:rPr lang="en-CA" sz="2000" i="1">
                  <a:latin typeface="Arial" panose="020B0604020202020204" pitchFamily="34" charset="0"/>
                  <a:cs typeface="Arial" panose="020B0604020202020204" pitchFamily="34" charset="0"/>
                </a:rPr>
                <a:t>Graphs created in a scientific graphing program (e.g.. Sigma Plot, Prism, SPSS, Statistics) should be saved as JPEG or TIFF. </a:t>
              </a:r>
            </a:p>
          </p:txBody>
        </p:sp>
        <p:sp>
          <p:nvSpPr>
            <p:cNvPr id="86" name="Rectángulo 24">
              <a:extLst>
                <a:ext uri="{FF2B5EF4-FFF2-40B4-BE49-F238E27FC236}">
                  <a16:creationId xmlns:a16="http://schemas.microsoft.com/office/drawing/2014/main" id="{9FF509BC-6AB2-1F30-7B65-083B94716F5E}"/>
                </a:ext>
              </a:extLst>
            </p:cNvPr>
            <p:cNvSpPr/>
            <p:nvPr/>
          </p:nvSpPr>
          <p:spPr>
            <a:xfrm>
              <a:off x="31612114" y="7423320"/>
              <a:ext cx="6772577" cy="65458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6000" dirty="0">
                  <a:solidFill>
                    <a:srgbClr val="3A235F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r>
                <a:rPr lang="en-US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s-ES" sz="2000" dirty="0"/>
            </a:p>
          </p:txBody>
        </p:sp>
      </p:grpSp>
      <p:sp>
        <p:nvSpPr>
          <p:cNvPr id="87" name="Rectángulo 31">
            <a:extLst>
              <a:ext uri="{FF2B5EF4-FFF2-40B4-BE49-F238E27FC236}">
                <a16:creationId xmlns:a16="http://schemas.microsoft.com/office/drawing/2014/main" id="{5C335A9A-165E-18C5-A951-CE21BCBF4A64}"/>
              </a:ext>
            </a:extLst>
          </p:cNvPr>
          <p:cNvSpPr/>
          <p:nvPr/>
        </p:nvSpPr>
        <p:spPr>
          <a:xfrm>
            <a:off x="32208028" y="14777370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88" name="Rectángulo 32">
            <a:extLst>
              <a:ext uri="{FF2B5EF4-FFF2-40B4-BE49-F238E27FC236}">
                <a16:creationId xmlns:a16="http://schemas.microsoft.com/office/drawing/2014/main" id="{09CD9BCE-AA54-EE42-CABF-D85055EA18B0}"/>
              </a:ext>
            </a:extLst>
          </p:cNvPr>
          <p:cNvSpPr/>
          <p:nvPr/>
        </p:nvSpPr>
        <p:spPr>
          <a:xfrm>
            <a:off x="40473593" y="14579219"/>
            <a:ext cx="75832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pic>
        <p:nvPicPr>
          <p:cNvPr id="90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50B04095-E124-5EC3-0217-DD93BA5CF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035" y="6800547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A4F57D91-DA50-0CA5-2E10-539E5793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427" y="6858583"/>
            <a:ext cx="7583284" cy="758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2" name="Tabla 66">
            <a:extLst>
              <a:ext uri="{FF2B5EF4-FFF2-40B4-BE49-F238E27FC236}">
                <a16:creationId xmlns:a16="http://schemas.microsoft.com/office/drawing/2014/main" id="{EAA8E100-3B73-A701-A457-034801A4FF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153314"/>
              </p:ext>
            </p:extLst>
          </p:nvPr>
        </p:nvGraphicFramePr>
        <p:xfrm>
          <a:off x="31712775" y="17909190"/>
          <a:ext cx="17595430" cy="5075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9086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519086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869500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>
                    <a:solidFill>
                      <a:srgbClr val="3A23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212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93" name="Rectangle 92">
            <a:extLst>
              <a:ext uri="{FF2B5EF4-FFF2-40B4-BE49-F238E27FC236}">
                <a16:creationId xmlns:a16="http://schemas.microsoft.com/office/drawing/2014/main" id="{8745F8EB-BFDA-AB7D-AAF0-3548AA2A34A3}"/>
              </a:ext>
            </a:extLst>
          </p:cNvPr>
          <p:cNvSpPr/>
          <p:nvPr/>
        </p:nvSpPr>
        <p:spPr>
          <a:xfrm>
            <a:off x="13616039" y="-44372"/>
            <a:ext cx="303209" cy="32443660"/>
          </a:xfrm>
          <a:prstGeom prst="rect">
            <a:avLst/>
          </a:prstGeom>
          <a:solidFill>
            <a:srgbClr val="40E0D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2" descr="Bar chart Detailed Rounded Lineal icon">
            <a:extLst>
              <a:ext uri="{FF2B5EF4-FFF2-40B4-BE49-F238E27FC236}">
                <a16:creationId xmlns:a16="http://schemas.microsoft.com/office/drawing/2014/main" id="{536D07F5-7E68-70F1-366C-7C999B16C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34" y="21783218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B95234-CF17-2040-A280-6C41A8C75536}"/>
              </a:ext>
            </a:extLst>
          </p:cNvPr>
          <p:cNvSpPr/>
          <p:nvPr/>
        </p:nvSpPr>
        <p:spPr>
          <a:xfrm>
            <a:off x="-238719" y="0"/>
            <a:ext cx="13854757" cy="3215851"/>
          </a:xfrm>
          <a:prstGeom prst="rect">
            <a:avLst/>
          </a:prstGeom>
          <a:solidFill>
            <a:srgbClr val="312F5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7" name="Picture 6" descr="A close-up of a logo&#10;&#10;Description automatically generated">
            <a:extLst>
              <a:ext uri="{FF2B5EF4-FFF2-40B4-BE49-F238E27FC236}">
                <a16:creationId xmlns:a16="http://schemas.microsoft.com/office/drawing/2014/main" id="{1200E3DA-F285-0BDE-D825-4791E52658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15" y="337102"/>
            <a:ext cx="8351580" cy="251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14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1BA40EA770EA4CA7146C26CE808CEE" ma:contentTypeVersion="7" ma:contentTypeDescription="Create a new document." ma:contentTypeScope="" ma:versionID="54d75c504a1378f1921341f3eccfcd19">
  <xsd:schema xmlns:xsd="http://www.w3.org/2001/XMLSchema" xmlns:xs="http://www.w3.org/2001/XMLSchema" xmlns:p="http://schemas.microsoft.com/office/2006/metadata/properties" xmlns:ns2="521b6ead-e5be-4d3b-9860-b6e03b66e706" xmlns:ns3="3eedaddb-5fc5-4aa6-949a-49b49a2899ba" xmlns:ns4="e7e64743-84de-4dc1-8f84-814f03f9b725" xmlns:ns5="e8282bc9-d012-4bc8-a553-87c6a942cc89" targetNamespace="http://schemas.microsoft.com/office/2006/metadata/properties" ma:root="true" ma:fieldsID="031333eae48f70f601affe5a4c190af1" ns2:_="" ns3:_="" ns4:_="" ns5:_="">
    <xsd:import namespace="521b6ead-e5be-4d3b-9860-b6e03b66e706"/>
    <xsd:import namespace="3eedaddb-5fc5-4aa6-949a-49b49a2899ba"/>
    <xsd:import namespace="e7e64743-84de-4dc1-8f84-814f03f9b725"/>
    <xsd:import namespace="e8282bc9-d012-4bc8-a553-87c6a942c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est" minOccurs="0"/>
                <xsd:element ref="ns2:MediaServiceObjectDetectorVersions" minOccurs="0"/>
                <xsd:element ref="ns4:TaxCatchAll" minOccurs="0"/>
                <xsd:element ref="ns5:lcf76f155ced4ddcb4097134ff3c332f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1b6ead-e5be-4d3b-9860-b6e03b66e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est" ma:index="21" nillable="true" ma:displayName="Test" ma:format="DateOnly" ma:internalName="Test">
      <xsd:simpleType>
        <xsd:restriction base="dms:DateTime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daddb-5fc5-4aa6-949a-49b49a2899b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64743-84de-4dc1-8f84-814f03f9b72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e4592b08-b215-4cd8-b948-cf64026cfd4f}" ma:internalName="TaxCatchAll" ma:showField="CatchAllData" ma:web="e7e64743-84de-4dc1-8f84-814f03f9b7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82bc9-d012-4bc8-a553-87c6a942cc8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541184b-64da-461f-be6c-88eaa40d6a4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521b6ead-e5be-4d3b-9860-b6e03b66e706" xsi:nil="true"/>
    <TaxCatchAll xmlns="e7e64743-84de-4dc1-8f84-814f03f9b725" xsi:nil="true"/>
    <lcf76f155ced4ddcb4097134ff3c332f xmlns="e8282bc9-d012-4bc8-a553-87c6a942cc8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3A6035-355A-4BE7-8937-5C1866EDEB4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356590C-FA34-45B3-B9F1-1ACDF77DC37E}">
  <ds:schemaRefs>
    <ds:schemaRef ds:uri="3eedaddb-5fc5-4aa6-949a-49b49a2899ba"/>
    <ds:schemaRef ds:uri="521b6ead-e5be-4d3b-9860-b6e03b66e706"/>
    <ds:schemaRef ds:uri="e7e64743-84de-4dc1-8f84-814f03f9b725"/>
    <ds:schemaRef ds:uri="e8282bc9-d012-4bc8-a553-87c6a942cc89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655</Words>
  <Application>Microsoft Office PowerPoint</Application>
  <PresentationFormat>Personnalisé</PresentationFormat>
  <Paragraphs>48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Mathias Girod</cp:lastModifiedBy>
  <cp:revision>1</cp:revision>
  <dcterms:created xsi:type="dcterms:W3CDTF">2023-08-15T14:19:39Z</dcterms:created>
  <dcterms:modified xsi:type="dcterms:W3CDTF">2024-04-04T09:41:55Z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0x0101003D1BA40EA770EA4CA7146C26CE808CEE</vt:lpwstr>
  </property>
  <property fmtid="{D5CDD505-2E9C-101B-9397-08002B2CF9AE}" pid="3" name="MediaServiceImageTags">
    <vt:lpwstr/>
  </property>
</Properties>
</file>