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4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D201B-CA0B-450A-A7EA-DC1D9E53CE63}" v="17" dt="2024-04-03T12:49:55.358"/>
    <p1510:client id="{46B6D6D7-C287-4E5F-94E5-EBD66C317B99}" v="4" dt="2024-04-04T09:47:04.82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  <pc:spChg chg="mod">
          <ac:chgData name="Mathias Girod" userId="f9b65fdd-594e-4e19-953b-0e0c84c3aa82" providerId="ADAL" clId="{189D201B-CA0B-450A-A7EA-DC1D9E53CE63}" dt="2024-04-02T11:05:08.135" v="80" actId="1076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05:37.253" v="87" actId="2057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189D201B-CA0B-450A-A7EA-DC1D9E53CE63}" dt="2024-04-02T08:50:54.177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189D201B-CA0B-450A-A7EA-DC1D9E53CE63}" dt="2024-04-02T08:59:28.909" v="69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  <pc:spChg chg="mod">
          <ac:chgData name="Mathias Girod" userId="f9b65fdd-594e-4e19-953b-0e0c84c3aa82" providerId="ADAL" clId="{189D201B-CA0B-450A-A7EA-DC1D9E53CE63}" dt="2024-04-02T08:56:43.970" v="50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7" creationId="{3CE25F4F-7D8B-5539-E8C8-A3891DC365A1}"/>
          </ac:spMkLst>
        </pc:spChg>
        <pc:spChg chg="mod">
          <ac:chgData name="Mathias Girod" userId="f9b65fdd-594e-4e19-953b-0e0c84c3aa82" providerId="ADAL" clId="{189D201B-CA0B-450A-A7EA-DC1D9E53CE63}" dt="2024-04-02T08:56:17.142" v="47" actId="14100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11:05:32.924" v="85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3:51.084" v="73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30:08.571" v="112" actId="207"/>
          <ac:spMkLst>
            <pc:docMk/>
            <pc:sldMk cId="1681128283" sldId="258"/>
            <ac:spMk id="55" creationId="{82C31730-46DB-3FDB-05F9-0BB06CEFE0DB}"/>
          </ac:spMkLst>
        </pc:spChg>
        <pc:grpChg chg="add mod">
          <ac:chgData name="Mathias Girod" userId="f9b65fdd-594e-4e19-953b-0e0c84c3aa82" providerId="ADAL" clId="{189D201B-CA0B-450A-A7EA-DC1D9E53CE63}" dt="2024-04-03T12:49:55.358" v="136" actId="1076"/>
          <ac:grpSpMkLst>
            <pc:docMk/>
            <pc:sldMk cId="1681128283" sldId="258"/>
            <ac:grpSpMk id="2" creationId="{1F3CA14A-F3AC-B4D2-1773-0A9849C50DCB}"/>
          </ac:grpSpMkLst>
        </pc:grpChg>
        <pc:graphicFrameChg chg="modGraphic">
          <ac:chgData name="Mathias Girod" userId="f9b65fdd-594e-4e19-953b-0e0c84c3aa82" providerId="ADAL" clId="{189D201B-CA0B-450A-A7EA-DC1D9E53CE63}" dt="2024-04-02T11:30:27.826" v="11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del mod">
          <ac:chgData name="Mathias Girod" userId="f9b65fdd-594e-4e19-953b-0e0c84c3aa82" providerId="ADAL" clId="{189D201B-CA0B-450A-A7EA-DC1D9E53CE63}" dt="2024-04-02T11:30:33.945" v="117" actId="478"/>
          <ac:picMkLst>
            <pc:docMk/>
            <pc:sldMk cId="1681128283" sldId="258"/>
            <ac:picMk id="2" creationId="{2B0C0D14-D18A-BEF7-253D-A303C13F646A}"/>
          </ac:picMkLst>
        </pc:picChg>
        <pc:picChg chg="add mod">
          <ac:chgData name="Mathias Girod" userId="f9b65fdd-594e-4e19-953b-0e0c84c3aa82" providerId="ADAL" clId="{189D201B-CA0B-450A-A7EA-DC1D9E53CE63}" dt="2024-04-02T11:30:36.369" v="118" actId="1076"/>
          <ac:picMkLst>
            <pc:docMk/>
            <pc:sldMk cId="1681128283" sldId="258"/>
            <ac:picMk id="5" creationId="{2654C288-D319-9797-9196-ABB2A3D641D8}"/>
          </ac:picMkLst>
        </pc:picChg>
        <pc:picChg chg="del">
          <ac:chgData name="Mathias Girod" userId="f9b65fdd-594e-4e19-953b-0e0c84c3aa82" providerId="ADAL" clId="{189D201B-CA0B-450A-A7EA-DC1D9E53CE63}" dt="2024-04-02T08:53:49.336" v="30" actId="478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Mathias Girod" userId="f9b65fdd-594e-4e19-953b-0e0c84c3aa82" providerId="ADAL" clId="{189D201B-CA0B-450A-A7EA-DC1D9E53CE63}" dt="2024-04-02T08:55:09.792" v="41" actId="208"/>
          <ac:picMkLst>
            <pc:docMk/>
            <pc:sldMk cId="1681128283" sldId="258"/>
            <ac:picMk id="14" creationId="{E9748380-45C1-C941-D5E4-E32247BBBAD4}"/>
          </ac:picMkLst>
        </pc:picChg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  <pc:spChg chg="mod">
          <ac:chgData name="Mathias Girod" userId="f9b65fdd-594e-4e19-953b-0e0c84c3aa82" providerId="ADAL" clId="{189D201B-CA0B-450A-A7EA-DC1D9E53CE63}" dt="2024-04-02T08:50:40.359" v="1" actId="207"/>
          <ac:spMkLst>
            <pc:docMk/>
            <pc:sldMk cId="307068053" sldId="260"/>
            <ac:spMk id="2" creationId="{033B4C60-CBCF-8987-6306-24F0372555E3}"/>
          </ac:spMkLst>
        </pc:spChg>
        <pc:spChg chg="add mod">
          <ac:chgData name="Mathias Girod" userId="f9b65fdd-594e-4e19-953b-0e0c84c3aa82" providerId="ADAL" clId="{189D201B-CA0B-450A-A7EA-DC1D9E53CE63}" dt="2024-04-02T08:57:45.473" v="56" actId="1076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Mathias Girod" userId="f9b65fdd-594e-4e19-953b-0e0c84c3aa82" providerId="ADAL" clId="{189D201B-CA0B-450A-A7EA-DC1D9E53CE63}" dt="2024-04-02T08:58:26.262" v="6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189D201B-CA0B-450A-A7EA-DC1D9E53CE63}" dt="2024-04-02T08:58:22.632" v="63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08:58:17.786" v="62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4:05.703" v="75" actId="20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Mathias Girod" userId="f9b65fdd-594e-4e19-953b-0e0c84c3aa82" providerId="ADAL" clId="{189D201B-CA0B-450A-A7EA-DC1D9E53CE63}" dt="2024-04-02T11:31:21.548" v="125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  <pc:spChg chg="mod">
          <ac:chgData name="Mathias Girod" userId="f9b65fdd-594e-4e19-953b-0e0c84c3aa82" providerId="ADAL" clId="{189D201B-CA0B-450A-A7EA-DC1D9E53CE63}" dt="2024-04-03T12:48:48.803" v="134" actId="122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7" creationId="{57456BCC-F154-84D5-7603-81128E37D8E9}"/>
          </ac:spMkLst>
        </pc:spChg>
        <pc:spChg chg="del">
          <ac:chgData name="Mathias Girod" userId="f9b65fdd-594e-4e19-953b-0e0c84c3aa82" providerId="ADAL" clId="{189D201B-CA0B-450A-A7EA-DC1D9E53CE63}" dt="2024-04-02T11:34:26.296" v="129" actId="478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Mathias Girod" userId="f9b65fdd-594e-4e19-953b-0e0c84c3aa82" providerId="ADAL" clId="{189D201B-CA0B-450A-A7EA-DC1D9E53CE63}" dt="2024-04-02T08:51:10.029" v="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6:07.103" v="91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189D201B-CA0B-450A-A7EA-DC1D9E53CE63}" dt="2024-04-02T11:06:16.072" v="93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06:12.450" v="9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del">
          <ac:chgData name="Mathias Girod" userId="f9b65fdd-594e-4e19-953b-0e0c84c3aa82" providerId="ADAL" clId="{189D201B-CA0B-450A-A7EA-DC1D9E53CE63}" dt="2024-04-02T11:34:26.761" v="130" actId="478"/>
          <ac:picMkLst>
            <pc:docMk/>
            <pc:sldMk cId="476461567" sldId="314"/>
            <ac:picMk id="32" creationId="{AEC76C59-5B5C-66FC-A192-D997B07D32E1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2:27.589" v="19" actId="14100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2:03.200" v="1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2:06.832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1:56.146" v="1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  <pc:spChg chg="mod">
          <ac:chgData name="Mathias Girod" userId="f9b65fdd-594e-4e19-953b-0e0c84c3aa82" providerId="ADAL" clId="{189D201B-CA0B-450A-A7EA-DC1D9E53CE63}" dt="2024-04-02T11:05:17.801" v="83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189D201B-CA0B-450A-A7EA-DC1D9E53CE63}" dt="2024-04-02T08:50:22.013" v="0" actId="478"/>
          <ac:spMkLst>
            <pc:docMk/>
            <pc:sldMk cId="2956990771" sldId="315"/>
            <ac:spMk id="21" creationId="{EB11B373-90E1-2189-914B-3DA25D64D79E}"/>
          </ac:spMkLst>
        </pc:spChg>
        <pc:spChg chg="mod">
          <ac:chgData name="Mathias Girod" userId="f9b65fdd-594e-4e19-953b-0e0c84c3aa82" providerId="ADAL" clId="{189D201B-CA0B-450A-A7EA-DC1D9E53CE63}" dt="2024-04-02T11:10:27.774" v="97" actId="33524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10:32.613" v="98" actId="33524"/>
          <ac:spMkLst>
            <pc:docMk/>
            <pc:sldMk cId="2956990771" sldId="315"/>
            <ac:spMk id="37" creationId="{E074D98A-EF55-4ADC-3CD0-7A6EC3FCF790}"/>
          </ac:spMkLst>
        </pc:spChg>
        <pc:spChg chg="del">
          <ac:chgData name="Mathias Girod" userId="f9b65fdd-594e-4e19-953b-0e0c84c3aa82" providerId="ADAL" clId="{189D201B-CA0B-450A-A7EA-DC1D9E53CE63}" dt="2024-04-02T11:34:29.775" v="131" actId="478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5:51.745" v="8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32:26.381" v="12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Mathias Girod" userId="f9b65fdd-594e-4e19-953b-0e0c84c3aa82" providerId="ADAL" clId="{189D201B-CA0B-450A-A7EA-DC1D9E53CE63}" dt="2024-04-02T11:30:46.776" v="122" actId="14100"/>
          <ac:picMkLst>
            <pc:docMk/>
            <pc:sldMk cId="2956990771" sldId="315"/>
            <ac:picMk id="8" creationId="{143CB2F9-A4B9-F703-7BD8-766E8F4C5EEC}"/>
          </ac:picMkLst>
        </pc:picChg>
        <pc:picChg chg="del">
          <ac:chgData name="Mathias Girod" userId="f9b65fdd-594e-4e19-953b-0e0c84c3aa82" providerId="ADAL" clId="{189D201B-CA0B-450A-A7EA-DC1D9E53CE63}" dt="2024-04-02T08:54:07.377" v="34" actId="478"/>
          <ac:picMkLst>
            <pc:docMk/>
            <pc:sldMk cId="2956990771" sldId="315"/>
            <ac:picMk id="8" creationId="{48394512-B91A-618B-3BE0-36C22DCA9AD3}"/>
          </ac:picMkLst>
        </pc:picChg>
        <pc:picChg chg="add del mod">
          <ac:chgData name="Mathias Girod" userId="f9b65fdd-594e-4e19-953b-0e0c84c3aa82" providerId="ADAL" clId="{189D201B-CA0B-450A-A7EA-DC1D9E53CE63}" dt="2024-04-02T11:30:41.968" v="120" actId="478"/>
          <ac:picMkLst>
            <pc:docMk/>
            <pc:sldMk cId="2956990771" sldId="315"/>
            <ac:picMk id="20" creationId="{98CD1825-2B87-86B1-5CDB-678C9B0AC127}"/>
          </ac:picMkLst>
        </pc:picChg>
        <pc:picChg chg="del">
          <ac:chgData name="Mathias Girod" userId="f9b65fdd-594e-4e19-953b-0e0c84c3aa82" providerId="ADAL" clId="{189D201B-CA0B-450A-A7EA-DC1D9E53CE63}" dt="2024-04-02T11:34:30.062" v="132" actId="478"/>
          <ac:picMkLst>
            <pc:docMk/>
            <pc:sldMk cId="2956990771" sldId="315"/>
            <ac:picMk id="42" creationId="{F208655E-C241-09C6-0A60-7564C21033D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3:08.496" v="2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3:18.262" v="27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3:21.283" v="2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3:12.356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46B6D6D7-C287-4E5F-94E5-EBD66C317B99}"/>
    <pc:docChg chg="undo custSel addSld delSld modSld">
      <pc:chgData name="Mathias Girod" userId="f9b65fdd-594e-4e19-953b-0e0c84c3aa82" providerId="ADAL" clId="{46B6D6D7-C287-4E5F-94E5-EBD66C317B99}" dt="2024-04-04T09:47:04.824" v="19" actId="207"/>
      <pc:docMkLst>
        <pc:docMk/>
      </pc:docMkLst>
      <pc:sldChg chg="del">
        <pc:chgData name="Mathias Girod" userId="f9b65fdd-594e-4e19-953b-0e0c84c3aa82" providerId="ADAL" clId="{46B6D6D7-C287-4E5F-94E5-EBD66C317B99}" dt="2024-04-04T09:45:28.765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46B6D6D7-C287-4E5F-94E5-EBD66C317B99}" dt="2024-04-04T09:45:30.377" v="3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46B6D6D7-C287-4E5F-94E5-EBD66C317B99}" dt="2024-04-04T09:45:29.650" v="2" actId="47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46B6D6D7-C287-4E5F-94E5-EBD66C317B99}" dt="2024-04-04T09:47:04.824" v="19" actId="207"/>
        <pc:sldMkLst>
          <pc:docMk/>
          <pc:sldMk cId="476461567" sldId="314"/>
        </pc:sldMkLst>
        <pc:spChg chg="mod">
          <ac:chgData name="Mathias Girod" userId="f9b65fdd-594e-4e19-953b-0e0c84c3aa82" providerId="ADAL" clId="{46B6D6D7-C287-4E5F-94E5-EBD66C317B99}" dt="2024-04-04T09:46:43.428" v="16" actId="1076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Mathias Girod" userId="f9b65fdd-594e-4e19-953b-0e0c84c3aa82" providerId="ADAL" clId="{46B6D6D7-C287-4E5F-94E5-EBD66C317B99}" dt="2024-04-04T09:46:37.888" v="15" actId="1076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46B6D6D7-C287-4E5F-94E5-EBD66C317B99}" dt="2024-04-04T09:47:04.824" v="1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46B6D6D7-C287-4E5F-94E5-EBD66C317B99}" dt="2024-04-04T09:47:04.824" v="19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46B6D6D7-C287-4E5F-94E5-EBD66C317B99}" dt="2024-04-04T09:47:04.824" v="19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46B6D6D7-C287-4E5F-94E5-EBD66C317B99}" dt="2024-04-04T09:47:04.824" v="19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46B6D6D7-C287-4E5F-94E5-EBD66C317B99}" dt="2024-04-04T09:47:04.824" v="19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46B6D6D7-C287-4E5F-94E5-EBD66C317B99}" dt="2024-04-04T09:45:59.297" v="10" actId="1076"/>
          <ac:spMkLst>
            <pc:docMk/>
            <pc:sldMk cId="476461567" sldId="314"/>
            <ac:spMk id="34" creationId="{FF61323E-31C9-B7D4-E80E-A7A65A0D393A}"/>
          </ac:spMkLst>
        </pc:s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46B6D6D7-C287-4E5F-94E5-EBD66C317B99}" dt="2024-04-04T09:47:04.824" v="19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46B6D6D7-C287-4E5F-94E5-EBD66C317B99}" dt="2024-04-04T09:47:04.824" v="19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6B6D6D7-C287-4E5F-94E5-EBD66C317B99}" dt="2024-04-04T09:47:04.824" v="19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46B6D6D7-C287-4E5F-94E5-EBD66C317B99}" dt="2024-04-04T09:47:04.824" v="19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46B6D6D7-C287-4E5F-94E5-EBD66C317B99}" dt="2024-04-04T09:47:04.824" v="19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46B6D6D7-C287-4E5F-94E5-EBD66C317B99}" dt="2024-04-04T09:47:04.824" v="19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46B6D6D7-C287-4E5F-94E5-EBD66C317B99}" dt="2024-04-04T09:47:04.824" v="19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6B6D6D7-C287-4E5F-94E5-EBD66C317B99}" dt="2024-04-04T09:47:04.824" v="19" actId="207"/>
          <ac:cxnSpMkLst>
            <pc:docMk/>
            <pc:sldMk cId="476461567" sldId="314"/>
            <ac:cxnSpMk id="9" creationId="{68131AB3-D44B-ABE2-CEC2-752E7B81993D}"/>
          </ac:cxnSpMkLst>
        </pc:cxnChg>
      </pc:sldChg>
      <pc:sldChg chg="add del">
        <pc:chgData name="Mathias Girod" userId="f9b65fdd-594e-4e19-953b-0e0c84c3aa82" providerId="ADAL" clId="{46B6D6D7-C287-4E5F-94E5-EBD66C317B99}" dt="2024-04-04T09:46:59.891" v="17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46B6D6D7-C287-4E5F-94E5-EBD66C317B99}" dt="2024-04-04T09:45:28.001" v="0" actId="47"/>
        <pc:sldMkLst>
          <pc:docMk/>
          <pc:sldMk cId="3914439698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F61323E-31C9-B7D4-E80E-A7A65A0D393A}"/>
              </a:ext>
            </a:extLst>
          </p:cNvPr>
          <p:cNvSpPr/>
          <p:nvPr/>
        </p:nvSpPr>
        <p:spPr>
          <a:xfrm>
            <a:off x="0" y="0"/>
            <a:ext cx="50457100" cy="6352023"/>
          </a:xfrm>
          <a:prstGeom prst="rect">
            <a:avLst/>
          </a:prstGeom>
          <a:solidFill>
            <a:srgbClr val="312F57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888" y="-25892"/>
            <a:ext cx="5210731" cy="4267100"/>
          </a:xfrm>
          <a:prstGeom prst="rect">
            <a:avLst/>
          </a:prstGeom>
          <a:noFill/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798" y="88959"/>
            <a:ext cx="4040381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25734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863383" y="2986473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383120" y="10585916"/>
            <a:ext cx="22761986" cy="3422748"/>
            <a:chOff x="1308685" y="10737575"/>
            <a:chExt cx="22761986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1753238"/>
              <a:ext cx="22685787" cy="36920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9371555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F4C3182-D4AD-9A48-8776-91D26C9D21B7}"/>
              </a:ext>
            </a:extLst>
          </p:cNvPr>
          <p:cNvSpPr/>
          <p:nvPr/>
        </p:nvSpPr>
        <p:spPr>
          <a:xfrm>
            <a:off x="197244" y="5353300"/>
            <a:ext cx="8321953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kumimoji="0" lang="es-ES" sz="5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AC30213-FBC3-D52F-B11D-7486564D26A4}"/>
              </a:ext>
            </a:extLst>
          </p:cNvPr>
          <p:cNvSpPr/>
          <p:nvPr/>
        </p:nvSpPr>
        <p:spPr>
          <a:xfrm>
            <a:off x="197244" y="4256504"/>
            <a:ext cx="6107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Contact into</a:t>
            </a:r>
            <a:endParaRPr lang="en-AU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9458269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383120" y="14625050"/>
            <a:ext cx="22761986" cy="4437529"/>
            <a:chOff x="1346785" y="14885504"/>
            <a:chExt cx="22761986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15893905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8109020" y="4016163"/>
            <a:ext cx="32072171" cy="3010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5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>
              <a:spcBef>
                <a:spcPct val="20000"/>
              </a:spcBef>
            </a:pP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74" y="4290760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421218" y="20246865"/>
            <a:ext cx="22761987" cy="1262953"/>
            <a:chOff x="1212438" y="21202330"/>
            <a:chExt cx="22723887" cy="1135406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2438" y="22288914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rgbClr val="40E0D0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872969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383120" y="8165687"/>
            <a:ext cx="49073979" cy="0"/>
          </a:xfrm>
          <a:prstGeom prst="line">
            <a:avLst/>
          </a:prstGeom>
          <a:noFill/>
          <a:ln w="127000" cap="flat" cmpd="sng" algn="ctr">
            <a:solidFill>
              <a:srgbClr val="40E0D0"/>
            </a:solidFill>
            <a:prstDash val="solid"/>
            <a:miter lim="800000"/>
          </a:ln>
          <a:effectLst/>
        </p:spPr>
      </p:cxnSp>
      <p:pic>
        <p:nvPicPr>
          <p:cNvPr id="1032" name="Picture 8" descr="Placeholders Vector Art &amp; Graphics | freevector.com">
            <a:extLst>
              <a:ext uri="{FF2B5EF4-FFF2-40B4-BE49-F238E27FC236}">
                <a16:creationId xmlns:a16="http://schemas.microsoft.com/office/drawing/2014/main" id="{EFCDCABF-D1F2-8DCA-E802-635DD9FE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laceholders Vector Art &amp; Graphics | freevector.com">
            <a:extLst>
              <a:ext uri="{FF2B5EF4-FFF2-40B4-BE49-F238E27FC236}">
                <a16:creationId xmlns:a16="http://schemas.microsoft.com/office/drawing/2014/main" id="{5A6496AC-DCC2-E379-F16D-6DE17F93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5D3DE08C-4FEE-8F7A-4283-8D284879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D5A46C67-754E-18B0-B5B3-01B9312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227" y="17836778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5014C2DD-7550-EF80-0DE0-F37B0068A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9" y="393983"/>
            <a:ext cx="4775595" cy="32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780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2024-04-04T09:47:10Z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