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35F"/>
    <a:srgbClr val="40E0D0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D201B-CA0B-450A-A7EA-DC1D9E53CE63}" v="17" dt="2024-04-03T12:49:55.358"/>
    <p1510:client id="{678121C0-CE18-4163-BD66-81221073B271}" v="2" dt="2024-04-04T09:44:25.42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  <pc:spChg chg="mod">
          <ac:chgData name="Mathias Girod" userId="f9b65fdd-594e-4e19-953b-0e0c84c3aa82" providerId="ADAL" clId="{189D201B-CA0B-450A-A7EA-DC1D9E53CE63}" dt="2024-04-02T11:05:08.135" v="80" actId="1076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05:37.253" v="87" actId="2057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189D201B-CA0B-450A-A7EA-DC1D9E53CE63}" dt="2024-04-02T08:50:54.177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189D201B-CA0B-450A-A7EA-DC1D9E53CE63}" dt="2024-04-02T08:59:28.909" v="69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  <pc:spChg chg="mod">
          <ac:chgData name="Mathias Girod" userId="f9b65fdd-594e-4e19-953b-0e0c84c3aa82" providerId="ADAL" clId="{189D201B-CA0B-450A-A7EA-DC1D9E53CE63}" dt="2024-04-02T08:56:43.970" v="50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7" creationId="{3CE25F4F-7D8B-5539-E8C8-A3891DC365A1}"/>
          </ac:spMkLst>
        </pc:spChg>
        <pc:spChg chg="mod">
          <ac:chgData name="Mathias Girod" userId="f9b65fdd-594e-4e19-953b-0e0c84c3aa82" providerId="ADAL" clId="{189D201B-CA0B-450A-A7EA-DC1D9E53CE63}" dt="2024-04-02T08:56:17.142" v="47" actId="14100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11:05:32.924" v="85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3:51.084" v="73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30:08.571" v="112" actId="207"/>
          <ac:spMkLst>
            <pc:docMk/>
            <pc:sldMk cId="1681128283" sldId="258"/>
            <ac:spMk id="55" creationId="{82C31730-46DB-3FDB-05F9-0BB06CEFE0DB}"/>
          </ac:spMkLst>
        </pc:spChg>
        <pc:grpChg chg="add mod">
          <ac:chgData name="Mathias Girod" userId="f9b65fdd-594e-4e19-953b-0e0c84c3aa82" providerId="ADAL" clId="{189D201B-CA0B-450A-A7EA-DC1D9E53CE63}" dt="2024-04-03T12:49:55.358" v="136" actId="1076"/>
          <ac:grpSpMkLst>
            <pc:docMk/>
            <pc:sldMk cId="1681128283" sldId="258"/>
            <ac:grpSpMk id="2" creationId="{1F3CA14A-F3AC-B4D2-1773-0A9849C50DCB}"/>
          </ac:grpSpMkLst>
        </pc:grpChg>
        <pc:graphicFrameChg chg="modGraphic">
          <ac:chgData name="Mathias Girod" userId="f9b65fdd-594e-4e19-953b-0e0c84c3aa82" providerId="ADAL" clId="{189D201B-CA0B-450A-A7EA-DC1D9E53CE63}" dt="2024-04-02T11:30:27.826" v="11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del mod">
          <ac:chgData name="Mathias Girod" userId="f9b65fdd-594e-4e19-953b-0e0c84c3aa82" providerId="ADAL" clId="{189D201B-CA0B-450A-A7EA-DC1D9E53CE63}" dt="2024-04-02T11:30:33.945" v="117" actId="478"/>
          <ac:picMkLst>
            <pc:docMk/>
            <pc:sldMk cId="1681128283" sldId="258"/>
            <ac:picMk id="2" creationId="{2B0C0D14-D18A-BEF7-253D-A303C13F646A}"/>
          </ac:picMkLst>
        </pc:picChg>
        <pc:picChg chg="add mod">
          <ac:chgData name="Mathias Girod" userId="f9b65fdd-594e-4e19-953b-0e0c84c3aa82" providerId="ADAL" clId="{189D201B-CA0B-450A-A7EA-DC1D9E53CE63}" dt="2024-04-02T11:30:36.369" v="118" actId="1076"/>
          <ac:picMkLst>
            <pc:docMk/>
            <pc:sldMk cId="1681128283" sldId="258"/>
            <ac:picMk id="5" creationId="{2654C288-D319-9797-9196-ABB2A3D641D8}"/>
          </ac:picMkLst>
        </pc:picChg>
        <pc:picChg chg="del">
          <ac:chgData name="Mathias Girod" userId="f9b65fdd-594e-4e19-953b-0e0c84c3aa82" providerId="ADAL" clId="{189D201B-CA0B-450A-A7EA-DC1D9E53CE63}" dt="2024-04-02T08:53:49.336" v="30" actId="478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Mathias Girod" userId="f9b65fdd-594e-4e19-953b-0e0c84c3aa82" providerId="ADAL" clId="{189D201B-CA0B-450A-A7EA-DC1D9E53CE63}" dt="2024-04-02T08:55:09.792" v="41" actId="208"/>
          <ac:picMkLst>
            <pc:docMk/>
            <pc:sldMk cId="1681128283" sldId="258"/>
            <ac:picMk id="14" creationId="{E9748380-45C1-C941-D5E4-E32247BBBAD4}"/>
          </ac:picMkLst>
        </pc:picChg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  <pc:spChg chg="mod">
          <ac:chgData name="Mathias Girod" userId="f9b65fdd-594e-4e19-953b-0e0c84c3aa82" providerId="ADAL" clId="{189D201B-CA0B-450A-A7EA-DC1D9E53CE63}" dt="2024-04-02T08:50:40.359" v="1" actId="207"/>
          <ac:spMkLst>
            <pc:docMk/>
            <pc:sldMk cId="307068053" sldId="260"/>
            <ac:spMk id="2" creationId="{033B4C60-CBCF-8987-6306-24F0372555E3}"/>
          </ac:spMkLst>
        </pc:spChg>
        <pc:spChg chg="add mod">
          <ac:chgData name="Mathias Girod" userId="f9b65fdd-594e-4e19-953b-0e0c84c3aa82" providerId="ADAL" clId="{189D201B-CA0B-450A-A7EA-DC1D9E53CE63}" dt="2024-04-02T08:57:45.473" v="56" actId="1076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Mathias Girod" userId="f9b65fdd-594e-4e19-953b-0e0c84c3aa82" providerId="ADAL" clId="{189D201B-CA0B-450A-A7EA-DC1D9E53CE63}" dt="2024-04-02T08:58:26.262" v="6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189D201B-CA0B-450A-A7EA-DC1D9E53CE63}" dt="2024-04-02T08:58:22.632" v="63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08:58:17.786" v="62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4:05.703" v="75" actId="20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Mathias Girod" userId="f9b65fdd-594e-4e19-953b-0e0c84c3aa82" providerId="ADAL" clId="{189D201B-CA0B-450A-A7EA-DC1D9E53CE63}" dt="2024-04-02T11:31:21.548" v="125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  <pc:spChg chg="mod">
          <ac:chgData name="Mathias Girod" userId="f9b65fdd-594e-4e19-953b-0e0c84c3aa82" providerId="ADAL" clId="{189D201B-CA0B-450A-A7EA-DC1D9E53CE63}" dt="2024-04-03T12:48:48.803" v="134" actId="122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7" creationId="{57456BCC-F154-84D5-7603-81128E37D8E9}"/>
          </ac:spMkLst>
        </pc:spChg>
        <pc:spChg chg="del">
          <ac:chgData name="Mathias Girod" userId="f9b65fdd-594e-4e19-953b-0e0c84c3aa82" providerId="ADAL" clId="{189D201B-CA0B-450A-A7EA-DC1D9E53CE63}" dt="2024-04-02T11:34:26.296" v="129" actId="478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Mathias Girod" userId="f9b65fdd-594e-4e19-953b-0e0c84c3aa82" providerId="ADAL" clId="{189D201B-CA0B-450A-A7EA-DC1D9E53CE63}" dt="2024-04-02T08:51:10.029" v="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6:07.103" v="91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189D201B-CA0B-450A-A7EA-DC1D9E53CE63}" dt="2024-04-02T11:06:16.072" v="93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06:12.450" v="9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del">
          <ac:chgData name="Mathias Girod" userId="f9b65fdd-594e-4e19-953b-0e0c84c3aa82" providerId="ADAL" clId="{189D201B-CA0B-450A-A7EA-DC1D9E53CE63}" dt="2024-04-02T11:34:26.761" v="130" actId="478"/>
          <ac:picMkLst>
            <pc:docMk/>
            <pc:sldMk cId="476461567" sldId="314"/>
            <ac:picMk id="32" creationId="{AEC76C59-5B5C-66FC-A192-D997B07D32E1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2:27.589" v="19" actId="14100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2:03.200" v="1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2:06.832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1:56.146" v="1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  <pc:spChg chg="mod">
          <ac:chgData name="Mathias Girod" userId="f9b65fdd-594e-4e19-953b-0e0c84c3aa82" providerId="ADAL" clId="{189D201B-CA0B-450A-A7EA-DC1D9E53CE63}" dt="2024-04-02T11:05:17.801" v="83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189D201B-CA0B-450A-A7EA-DC1D9E53CE63}" dt="2024-04-02T08:50:22.013" v="0" actId="478"/>
          <ac:spMkLst>
            <pc:docMk/>
            <pc:sldMk cId="2956990771" sldId="315"/>
            <ac:spMk id="21" creationId="{EB11B373-90E1-2189-914B-3DA25D64D79E}"/>
          </ac:spMkLst>
        </pc:spChg>
        <pc:spChg chg="mod">
          <ac:chgData name="Mathias Girod" userId="f9b65fdd-594e-4e19-953b-0e0c84c3aa82" providerId="ADAL" clId="{189D201B-CA0B-450A-A7EA-DC1D9E53CE63}" dt="2024-04-02T11:10:27.774" v="97" actId="33524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10:32.613" v="98" actId="33524"/>
          <ac:spMkLst>
            <pc:docMk/>
            <pc:sldMk cId="2956990771" sldId="315"/>
            <ac:spMk id="37" creationId="{E074D98A-EF55-4ADC-3CD0-7A6EC3FCF790}"/>
          </ac:spMkLst>
        </pc:spChg>
        <pc:spChg chg="del">
          <ac:chgData name="Mathias Girod" userId="f9b65fdd-594e-4e19-953b-0e0c84c3aa82" providerId="ADAL" clId="{189D201B-CA0B-450A-A7EA-DC1D9E53CE63}" dt="2024-04-02T11:34:29.775" v="131" actId="478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5:51.745" v="8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32:26.381" v="12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Mathias Girod" userId="f9b65fdd-594e-4e19-953b-0e0c84c3aa82" providerId="ADAL" clId="{189D201B-CA0B-450A-A7EA-DC1D9E53CE63}" dt="2024-04-02T11:30:46.776" v="122" actId="14100"/>
          <ac:picMkLst>
            <pc:docMk/>
            <pc:sldMk cId="2956990771" sldId="315"/>
            <ac:picMk id="8" creationId="{143CB2F9-A4B9-F703-7BD8-766E8F4C5EEC}"/>
          </ac:picMkLst>
        </pc:picChg>
        <pc:picChg chg="del">
          <ac:chgData name="Mathias Girod" userId="f9b65fdd-594e-4e19-953b-0e0c84c3aa82" providerId="ADAL" clId="{189D201B-CA0B-450A-A7EA-DC1D9E53CE63}" dt="2024-04-02T08:54:07.377" v="34" actId="478"/>
          <ac:picMkLst>
            <pc:docMk/>
            <pc:sldMk cId="2956990771" sldId="315"/>
            <ac:picMk id="8" creationId="{48394512-B91A-618B-3BE0-36C22DCA9AD3}"/>
          </ac:picMkLst>
        </pc:picChg>
        <pc:picChg chg="add del mod">
          <ac:chgData name="Mathias Girod" userId="f9b65fdd-594e-4e19-953b-0e0c84c3aa82" providerId="ADAL" clId="{189D201B-CA0B-450A-A7EA-DC1D9E53CE63}" dt="2024-04-02T11:30:41.968" v="120" actId="478"/>
          <ac:picMkLst>
            <pc:docMk/>
            <pc:sldMk cId="2956990771" sldId="315"/>
            <ac:picMk id="20" creationId="{98CD1825-2B87-86B1-5CDB-678C9B0AC127}"/>
          </ac:picMkLst>
        </pc:picChg>
        <pc:picChg chg="del">
          <ac:chgData name="Mathias Girod" userId="f9b65fdd-594e-4e19-953b-0e0c84c3aa82" providerId="ADAL" clId="{189D201B-CA0B-450A-A7EA-DC1D9E53CE63}" dt="2024-04-02T11:34:30.062" v="132" actId="478"/>
          <ac:picMkLst>
            <pc:docMk/>
            <pc:sldMk cId="2956990771" sldId="315"/>
            <ac:picMk id="42" creationId="{F208655E-C241-09C6-0A60-7564C21033D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3:08.496" v="2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3:18.262" v="27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3:21.283" v="2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3:12.356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678121C0-CE18-4163-BD66-81221073B271}"/>
    <pc:docChg chg="undo custSel delSld modSld">
      <pc:chgData name="Mathias Girod" userId="f9b65fdd-594e-4e19-953b-0e0c84c3aa82" providerId="ADAL" clId="{678121C0-CE18-4163-BD66-81221073B271}" dt="2024-04-04T09:44:35.160" v="31" actId="47"/>
      <pc:docMkLst>
        <pc:docMk/>
      </pc:docMkLst>
      <pc:sldChg chg="del">
        <pc:chgData name="Mathias Girod" userId="f9b65fdd-594e-4e19-953b-0e0c84c3aa82" providerId="ADAL" clId="{678121C0-CE18-4163-BD66-81221073B271}" dt="2024-04-04T09:42:54.365" v="1" actId="47"/>
        <pc:sldMkLst>
          <pc:docMk/>
          <pc:sldMk cId="2456145969" sldId="257"/>
        </pc:sldMkLst>
      </pc:sldChg>
      <pc:sldChg chg="modSp del">
        <pc:chgData name="Mathias Girod" userId="f9b65fdd-594e-4e19-953b-0e0c84c3aa82" providerId="ADAL" clId="{678121C0-CE18-4163-BD66-81221073B271}" dt="2024-04-04T09:44:34.152" v="29" actId="47"/>
        <pc:sldMkLst>
          <pc:docMk/>
          <pc:sldMk cId="1681128283" sldId="258"/>
        </pc:sldMkLst>
        <pc:spChg chg="mod">
          <ac:chgData name="Mathias Girod" userId="f9b65fdd-594e-4e19-953b-0e0c84c3aa82" providerId="ADAL" clId="{678121C0-CE18-4163-BD66-81221073B271}" dt="2024-04-04T09:44:25.426" v="28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678121C0-CE18-4163-BD66-81221073B271}" dt="2024-04-04T09:44:25.426" v="28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2" creationId="{1F3CA14A-F3AC-B4D2-1773-0A9849C50DCB}"/>
          </ac:grpSpMkLst>
        </pc:gr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678121C0-CE18-4163-BD66-81221073B271}" dt="2024-04-04T09:44:25.426" v="28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">
          <ac:chgData name="Mathias Girod" userId="f9b65fdd-594e-4e19-953b-0e0c84c3aa82" providerId="ADAL" clId="{678121C0-CE18-4163-BD66-81221073B271}" dt="2024-04-04T09:44:25.426" v="28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678121C0-CE18-4163-BD66-81221073B271}" dt="2024-04-04T09:44:25.426" v="28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678121C0-CE18-4163-BD66-81221073B271}" dt="2024-04-04T09:44:25.426" v="28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678121C0-CE18-4163-BD66-81221073B271}" dt="2024-04-04T09:44:25.426" v="28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mod">
        <pc:chgData name="Mathias Girod" userId="f9b65fdd-594e-4e19-953b-0e0c84c3aa82" providerId="ADAL" clId="{678121C0-CE18-4163-BD66-81221073B271}" dt="2024-04-04T09:44:06.824" v="27" actId="12385"/>
        <pc:sldMkLst>
          <pc:docMk/>
          <pc:sldMk cId="307068053" sldId="260"/>
        </pc:sldMkLst>
        <pc:spChg chg="mod">
          <ac:chgData name="Mathias Girod" userId="f9b65fdd-594e-4e19-953b-0e0c84c3aa82" providerId="ADAL" clId="{678121C0-CE18-4163-BD66-81221073B271}" dt="2024-04-04T09:43:09.518" v="3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678121C0-CE18-4163-BD66-81221073B271}" dt="2024-04-04T09:43:12.832" v="4" actId="207"/>
          <ac:spMkLst>
            <pc:docMk/>
            <pc:sldMk cId="307068053" sldId="260"/>
            <ac:spMk id="10" creationId="{B5EF0A85-6CE4-8497-4C4B-E9348DA2F0DC}"/>
          </ac:spMkLst>
        </pc:spChg>
        <pc:spChg chg="mod">
          <ac:chgData name="Mathias Girod" userId="f9b65fdd-594e-4e19-953b-0e0c84c3aa82" providerId="ADAL" clId="{678121C0-CE18-4163-BD66-81221073B271}" dt="2024-04-04T09:43:15.922" v="5" actId="207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Mathias Girod" userId="f9b65fdd-594e-4e19-953b-0e0c84c3aa82" providerId="ADAL" clId="{678121C0-CE18-4163-BD66-81221073B271}" dt="2024-04-04T09:43:01.627" v="2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678121C0-CE18-4163-BD66-81221073B271}" dt="2024-04-04T09:43:22.017" v="7" actId="207"/>
          <ac:spMkLst>
            <pc:docMk/>
            <pc:sldMk cId="307068053" sldId="260"/>
            <ac:spMk id="13" creationId="{79CD5956-B5FB-4DA3-C9C2-5ABEAB347971}"/>
          </ac:spMkLst>
        </pc:spChg>
        <pc:spChg chg="mod">
          <ac:chgData name="Mathias Girod" userId="f9b65fdd-594e-4e19-953b-0e0c84c3aa82" providerId="ADAL" clId="{678121C0-CE18-4163-BD66-81221073B271}" dt="2024-04-04T09:43:01.627" v="2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678121C0-CE18-4163-BD66-81221073B271}" dt="2024-04-04T09:43:28.337" v="9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678121C0-CE18-4163-BD66-81221073B271}" dt="2024-04-04T09:43:42.105" v="26" actId="2057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678121C0-CE18-4163-BD66-81221073B271}" dt="2024-04-04T09:43:24.985" v="8" actId="207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Mathias Girod" userId="f9b65fdd-594e-4e19-953b-0e0c84c3aa82" providerId="ADAL" clId="{678121C0-CE18-4163-BD66-81221073B271}" dt="2024-04-04T09:43:01.627" v="2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678121C0-CE18-4163-BD66-81221073B271}" dt="2024-04-04T09:43:19.154" v="6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678121C0-CE18-4163-BD66-81221073B271}" dt="2024-04-04T09:43:01.627" v="2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678121C0-CE18-4163-BD66-81221073B271}" dt="2024-04-04T09:43:01.627" v="2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678121C0-CE18-4163-BD66-81221073B271}" dt="2024-04-04T09:43:01.627" v="2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678121C0-CE18-4163-BD66-81221073B271}" dt="2024-04-04T09:43:34.827" v="11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678121C0-CE18-4163-BD66-81221073B271}" dt="2024-04-04T09:44:06.824" v="27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678121C0-CE18-4163-BD66-81221073B271}" dt="2024-04-04T09:43:01.627" v="2" actId="207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678121C0-CE18-4163-BD66-81221073B271}" dt="2024-04-04T09:43:01.627" v="2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678121C0-CE18-4163-BD66-81221073B271}" dt="2024-04-04T09:43:01.627" v="2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del">
        <pc:chgData name="Mathias Girod" userId="f9b65fdd-594e-4e19-953b-0e0c84c3aa82" providerId="ADAL" clId="{678121C0-CE18-4163-BD66-81221073B271}" dt="2024-04-04T09:44:34.668" v="30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678121C0-CE18-4163-BD66-81221073B271}" dt="2024-04-04T09:44:35.160" v="31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678121C0-CE18-4163-BD66-81221073B271}" dt="2024-04-04T09:42:53.325" v="0" actId="47"/>
        <pc:sldMkLst>
          <pc:docMk/>
          <pc:sldMk cId="3914439698" sldId="316"/>
        </pc:sldMkLst>
      </pc:sldChg>
      <pc:sldMasterChg chg="delSldLayout">
        <pc:chgData name="Mathias Girod" userId="f9b65fdd-594e-4e19-953b-0e0c84c3aa82" providerId="ADAL" clId="{678121C0-CE18-4163-BD66-81221073B271}" dt="2024-04-04T09:44:35.160" v="31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678121C0-CE18-4163-BD66-81221073B271}" dt="2024-04-04T09:44:35.160" v="31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3B4C60-CBCF-8987-6306-24F0372555E3}"/>
              </a:ext>
            </a:extLst>
          </p:cNvPr>
          <p:cNvSpPr/>
          <p:nvPr/>
        </p:nvSpPr>
        <p:spPr>
          <a:xfrm>
            <a:off x="0" y="0"/>
            <a:ext cx="13570435" cy="32399288"/>
          </a:xfrm>
          <a:prstGeom prst="rect">
            <a:avLst/>
          </a:prstGeom>
          <a:solidFill>
            <a:srgbClr val="3A23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B011A-8A98-5230-8FCD-77D511F7F04D}"/>
              </a:ext>
            </a:extLst>
          </p:cNvPr>
          <p:cNvGrpSpPr/>
          <p:nvPr/>
        </p:nvGrpSpPr>
        <p:grpSpPr>
          <a:xfrm>
            <a:off x="14554838" y="7035103"/>
            <a:ext cx="15802159" cy="3624070"/>
            <a:chOff x="14542049" y="7423320"/>
            <a:chExt cx="15802159" cy="362407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>
                  <a:solidFill>
                    <a:srgbClr val="3A2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>
                <a:solidFill>
                  <a:srgbClr val="3A235F"/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6" y="8800621"/>
              <a:ext cx="1571968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2D7FBA-1B23-174E-CBFC-DA5FABC41AAA}"/>
              </a:ext>
            </a:extLst>
          </p:cNvPr>
          <p:cNvGrpSpPr/>
          <p:nvPr/>
        </p:nvGrpSpPr>
        <p:grpSpPr>
          <a:xfrm>
            <a:off x="14542048" y="10591706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>
                  <a:solidFill>
                    <a:srgbClr val="3A2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>
                <a:solidFill>
                  <a:srgbClr val="3A235F"/>
                </a:solidFill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955068-3C0D-4F8B-B1F6-377F89E19444}"/>
              </a:ext>
            </a:extLst>
          </p:cNvPr>
          <p:cNvGrpSpPr/>
          <p:nvPr/>
        </p:nvGrpSpPr>
        <p:grpSpPr>
          <a:xfrm>
            <a:off x="14542049" y="15007415"/>
            <a:ext cx="15719684" cy="5265264"/>
            <a:chOff x="14542049" y="15007415"/>
            <a:chExt cx="15719684" cy="526526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542049" y="1500741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>
                <a:solidFill>
                  <a:srgbClr val="3A235F"/>
                </a:solidFill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542049" y="16302361"/>
              <a:ext cx="1571968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1563D1-255A-2CC9-90C1-2549FB89102B}"/>
              </a:ext>
            </a:extLst>
          </p:cNvPr>
          <p:cNvGrpSpPr/>
          <p:nvPr/>
        </p:nvGrpSpPr>
        <p:grpSpPr>
          <a:xfrm>
            <a:off x="31543015" y="24431228"/>
            <a:ext cx="12722220" cy="3080975"/>
            <a:chOff x="14624525" y="21223811"/>
            <a:chExt cx="15637207" cy="140400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14624525" y="21223811"/>
              <a:ext cx="6772578" cy="462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>
                <a:solidFill>
                  <a:srgbClr val="3A235F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14833181" y="21800314"/>
              <a:ext cx="15428551" cy="82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FA52C6-5FB4-DE67-BF38-AA5A47760E71}"/>
              </a:ext>
            </a:extLst>
          </p:cNvPr>
          <p:cNvGrpSpPr/>
          <p:nvPr/>
        </p:nvGrpSpPr>
        <p:grpSpPr>
          <a:xfrm>
            <a:off x="44405278" y="29435405"/>
            <a:ext cx="6051823" cy="2004597"/>
            <a:chOff x="14624521" y="26209534"/>
            <a:chExt cx="15719686" cy="120912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69DB385-E851-A1F8-F6A1-2516A8659184}"/>
                </a:ext>
              </a:extLst>
            </p:cNvPr>
            <p:cNvSpPr/>
            <p:nvPr/>
          </p:nvSpPr>
          <p:spPr>
            <a:xfrm>
              <a:off x="14624521" y="26209534"/>
              <a:ext cx="15071160" cy="42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lang="es-ES" sz="4000" dirty="0">
                <a:solidFill>
                  <a:srgbClr val="3A235F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5C6F566-1207-DABC-DE1E-39863AF15816}"/>
                </a:ext>
              </a:extLst>
            </p:cNvPr>
            <p:cNvSpPr/>
            <p:nvPr/>
          </p:nvSpPr>
          <p:spPr>
            <a:xfrm>
              <a:off x="14624524" y="26917420"/>
              <a:ext cx="15719683" cy="50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91947F-614A-A365-3D49-16197795F1F7}"/>
              </a:ext>
            </a:extLst>
          </p:cNvPr>
          <p:cNvGrpSpPr/>
          <p:nvPr/>
        </p:nvGrpSpPr>
        <p:grpSpPr>
          <a:xfrm>
            <a:off x="31712775" y="29540923"/>
            <a:ext cx="12442831" cy="2662786"/>
            <a:chOff x="14435996" y="29004715"/>
            <a:chExt cx="15825735" cy="2662786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EB1C0E0-E754-ABF7-6D16-8857BEF62754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1200" dirty="0">
                <a:solidFill>
                  <a:srgbClr val="3A235F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AD3B99-1135-7E68-6EFB-436A7654591B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4542048" y="3487921"/>
            <a:ext cx="35915052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solidFill>
                  <a:schemeClr val="accen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>
              <a:spcBef>
                <a:spcPct val="20000"/>
              </a:spcBef>
            </a:pPr>
            <a:r>
              <a:rPr lang="en-AU" sz="32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1667" y="0"/>
            <a:ext cx="31524650" cy="41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000" b="1" spc="200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</a:p>
          <a:p>
            <a:r>
              <a:rPr lang="en-GB" sz="10000" b="1" spc="200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6317" y="-6989"/>
            <a:ext cx="5220783" cy="3222840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1728EAE-6672-20E9-B153-23CE78E16EF9}"/>
              </a:ext>
            </a:extLst>
          </p:cNvPr>
          <p:cNvGrpSpPr/>
          <p:nvPr/>
        </p:nvGrpSpPr>
        <p:grpSpPr>
          <a:xfrm>
            <a:off x="14554838" y="20820024"/>
            <a:ext cx="15802159" cy="7501207"/>
            <a:chOff x="31612114" y="7423320"/>
            <a:chExt cx="17595429" cy="4834437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31612114" y="8588129"/>
              <a:ext cx="17595429" cy="366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31612114" y="7423320"/>
              <a:ext cx="6772577" cy="654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>
                  <a:solidFill>
                    <a:srgbClr val="3A23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>
                <a:solidFill>
                  <a:srgbClr val="3A235F"/>
                </a:solidFill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5DE9370-206A-5AD8-D054-B80A4FDC9261}"/>
              </a:ext>
            </a:extLst>
          </p:cNvPr>
          <p:cNvSpPr/>
          <p:nvPr/>
        </p:nvSpPr>
        <p:spPr>
          <a:xfrm>
            <a:off x="32208028" y="1477737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835A863-F9FD-3242-C006-4257F0F7ECE2}"/>
              </a:ext>
            </a:extLst>
          </p:cNvPr>
          <p:cNvSpPr/>
          <p:nvPr/>
        </p:nvSpPr>
        <p:spPr>
          <a:xfrm>
            <a:off x="40473593" y="1457921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solidFill>
                  <a:srgbClr val="3A2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23" name="Picture 22" descr="A close-up of a logo&#10;&#10;Description automatically generated">
            <a:extLst>
              <a:ext uri="{FF2B5EF4-FFF2-40B4-BE49-F238E27FC236}">
                <a16:creationId xmlns:a16="http://schemas.microsoft.com/office/drawing/2014/main" id="{A5446F0E-C7DA-B909-56D9-20D7217B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3" y="666896"/>
            <a:ext cx="7890328" cy="2380609"/>
          </a:xfrm>
          <a:prstGeom prst="rect">
            <a:avLst/>
          </a:prstGeom>
        </p:spPr>
      </p:pic>
      <p:pic>
        <p:nvPicPr>
          <p:cNvPr id="35" name="Picture 3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38055372-513A-46B6-EA29-0A17FB05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5" y="366580"/>
            <a:ext cx="4441824" cy="3029107"/>
          </a:xfrm>
          <a:prstGeom prst="rect">
            <a:avLst/>
          </a:prstGeom>
        </p:spPr>
      </p:pic>
      <p:sp>
        <p:nvSpPr>
          <p:cNvPr id="3" name="Rectángulo 18">
            <a:extLst>
              <a:ext uri="{FF2B5EF4-FFF2-40B4-BE49-F238E27FC236}">
                <a16:creationId xmlns:a16="http://schemas.microsoft.com/office/drawing/2014/main" id="{48958722-5F0B-CF78-33FA-F8682CBF8115}"/>
              </a:ext>
            </a:extLst>
          </p:cNvPr>
          <p:cNvSpPr/>
          <p:nvPr/>
        </p:nvSpPr>
        <p:spPr>
          <a:xfrm>
            <a:off x="399350" y="28927564"/>
            <a:ext cx="998212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6000">
              <a:solidFill>
                <a:schemeClr val="bg1"/>
              </a:solidFill>
            </a:endParaRPr>
          </a:p>
        </p:txBody>
      </p: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349183" y="5315051"/>
            <a:ext cx="13007435" cy="1702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Here</a:t>
            </a:r>
          </a:p>
          <a:p>
            <a:pPr defTabSz="192088" eaLnBrk="0" hangingPunct="0"/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err="1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err="1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  <a:p>
            <a:pPr defTabSz="192088" eaLnBrk="0" hangingPunct="0"/>
            <a:endParaRPr lang="es-ES" sz="10000" b="1" spc="200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5" name="Rectángulo 19">
            <a:extLst>
              <a:ext uri="{FF2B5EF4-FFF2-40B4-BE49-F238E27FC236}">
                <a16:creationId xmlns:a16="http://schemas.microsoft.com/office/drawing/2014/main" id="{B701041F-D46C-97D3-9171-A734712C60D3}"/>
              </a:ext>
            </a:extLst>
          </p:cNvPr>
          <p:cNvSpPr/>
          <p:nvPr/>
        </p:nvSpPr>
        <p:spPr>
          <a:xfrm>
            <a:off x="466697" y="30023503"/>
            <a:ext cx="10109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Presenting </a:t>
            </a:r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highlight this text and replace with your own text</a:t>
            </a:r>
          </a:p>
          <a:p>
            <a:r>
              <a:rPr lang="en-AU" sz="28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</a:t>
            </a:r>
            <a:r>
              <a:rPr lang="en-AU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name: email @uni.com</a:t>
            </a:r>
            <a:r>
              <a:rPr lang="en-AU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800">
              <a:solidFill>
                <a:schemeClr val="accen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285D3FA2-80C3-E5EB-EF05-FE60BFFA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44265235" y="23810459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C2F60FFE-9B10-8BCC-B2F1-41A02859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035" y="680054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553C9160-3BA8-87DD-16F4-9AAE6E42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427" y="685858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r chart Detailed Rounded Lineal icon">
            <a:extLst>
              <a:ext uri="{FF2B5EF4-FFF2-40B4-BE49-F238E27FC236}">
                <a16:creationId xmlns:a16="http://schemas.microsoft.com/office/drawing/2014/main" id="{8FBAC647-E96F-1BB4-AFFB-CA4CC03D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4" y="2178321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0" name="Tabla 66">
            <a:extLst>
              <a:ext uri="{FF2B5EF4-FFF2-40B4-BE49-F238E27FC236}">
                <a16:creationId xmlns:a16="http://schemas.microsoft.com/office/drawing/2014/main" id="{F83A406E-9D8C-81B1-41FA-94CC055B6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48170"/>
              </p:ext>
            </p:extLst>
          </p:nvPr>
        </p:nvGraphicFramePr>
        <p:xfrm>
          <a:off x="31712775" y="18213173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B307B5-0982-39B7-D896-EF559C388138}"/>
              </a:ext>
            </a:extLst>
          </p:cNvPr>
          <p:cNvSpPr/>
          <p:nvPr/>
        </p:nvSpPr>
        <p:spPr>
          <a:xfrm>
            <a:off x="13451884" y="-44371"/>
            <a:ext cx="391220" cy="32443659"/>
          </a:xfrm>
          <a:prstGeom prst="rect">
            <a:avLst/>
          </a:prstGeom>
          <a:solidFill>
            <a:srgbClr val="40E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06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655</Words>
  <Application>Microsoft Office PowerPoint</Application>
  <PresentationFormat>Personnalisé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2024-04-04T09:44:35Z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