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D201B-CA0B-450A-A7EA-DC1D9E53CE63}" v="17" dt="2024-04-03T12:49:55.358"/>
    <p1510:client id="{538134D4-2FA9-42F5-971D-C91371B41F08}" v="1" dt="2024-04-04T09:49:48.58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  <pc:spChg chg="mod">
          <ac:chgData name="Mathias Girod" userId="f9b65fdd-594e-4e19-953b-0e0c84c3aa82" providerId="ADAL" clId="{189D201B-CA0B-450A-A7EA-DC1D9E53CE63}" dt="2024-04-02T11:05:08.135" v="80" actId="1076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05:37.253" v="87" actId="2057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189D201B-CA0B-450A-A7EA-DC1D9E53CE63}" dt="2024-04-02T08:50:54.177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189D201B-CA0B-450A-A7EA-DC1D9E53CE63}" dt="2024-04-02T08:59:28.909" v="69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  <pc:spChg chg="mod">
          <ac:chgData name="Mathias Girod" userId="f9b65fdd-594e-4e19-953b-0e0c84c3aa82" providerId="ADAL" clId="{189D201B-CA0B-450A-A7EA-DC1D9E53CE63}" dt="2024-04-02T08:56:43.970" v="50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7" creationId="{3CE25F4F-7D8B-5539-E8C8-A3891DC365A1}"/>
          </ac:spMkLst>
        </pc:spChg>
        <pc:spChg chg="mod">
          <ac:chgData name="Mathias Girod" userId="f9b65fdd-594e-4e19-953b-0e0c84c3aa82" providerId="ADAL" clId="{189D201B-CA0B-450A-A7EA-DC1D9E53CE63}" dt="2024-04-02T08:56:17.142" v="47" actId="14100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11:05:32.924" v="85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3:51.084" v="73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30:08.571" v="112" actId="207"/>
          <ac:spMkLst>
            <pc:docMk/>
            <pc:sldMk cId="1681128283" sldId="258"/>
            <ac:spMk id="55" creationId="{82C31730-46DB-3FDB-05F9-0BB06CEFE0DB}"/>
          </ac:spMkLst>
        </pc:spChg>
        <pc:grpChg chg="add mod">
          <ac:chgData name="Mathias Girod" userId="f9b65fdd-594e-4e19-953b-0e0c84c3aa82" providerId="ADAL" clId="{189D201B-CA0B-450A-A7EA-DC1D9E53CE63}" dt="2024-04-03T12:49:55.358" v="136" actId="1076"/>
          <ac:grpSpMkLst>
            <pc:docMk/>
            <pc:sldMk cId="1681128283" sldId="258"/>
            <ac:grpSpMk id="2" creationId="{1F3CA14A-F3AC-B4D2-1773-0A9849C50DCB}"/>
          </ac:grpSpMkLst>
        </pc:grpChg>
        <pc:graphicFrameChg chg="modGraphic">
          <ac:chgData name="Mathias Girod" userId="f9b65fdd-594e-4e19-953b-0e0c84c3aa82" providerId="ADAL" clId="{189D201B-CA0B-450A-A7EA-DC1D9E53CE63}" dt="2024-04-02T11:30:27.826" v="11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del mod">
          <ac:chgData name="Mathias Girod" userId="f9b65fdd-594e-4e19-953b-0e0c84c3aa82" providerId="ADAL" clId="{189D201B-CA0B-450A-A7EA-DC1D9E53CE63}" dt="2024-04-02T11:30:33.945" v="117" actId="478"/>
          <ac:picMkLst>
            <pc:docMk/>
            <pc:sldMk cId="1681128283" sldId="258"/>
            <ac:picMk id="2" creationId="{2B0C0D14-D18A-BEF7-253D-A303C13F646A}"/>
          </ac:picMkLst>
        </pc:picChg>
        <pc:picChg chg="add mod">
          <ac:chgData name="Mathias Girod" userId="f9b65fdd-594e-4e19-953b-0e0c84c3aa82" providerId="ADAL" clId="{189D201B-CA0B-450A-A7EA-DC1D9E53CE63}" dt="2024-04-02T11:30:36.369" v="118" actId="1076"/>
          <ac:picMkLst>
            <pc:docMk/>
            <pc:sldMk cId="1681128283" sldId="258"/>
            <ac:picMk id="5" creationId="{2654C288-D319-9797-9196-ABB2A3D641D8}"/>
          </ac:picMkLst>
        </pc:picChg>
        <pc:picChg chg="del">
          <ac:chgData name="Mathias Girod" userId="f9b65fdd-594e-4e19-953b-0e0c84c3aa82" providerId="ADAL" clId="{189D201B-CA0B-450A-A7EA-DC1D9E53CE63}" dt="2024-04-02T08:53:49.336" v="30" actId="478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Mathias Girod" userId="f9b65fdd-594e-4e19-953b-0e0c84c3aa82" providerId="ADAL" clId="{189D201B-CA0B-450A-A7EA-DC1D9E53CE63}" dt="2024-04-02T08:55:09.792" v="41" actId="208"/>
          <ac:picMkLst>
            <pc:docMk/>
            <pc:sldMk cId="1681128283" sldId="258"/>
            <ac:picMk id="14" creationId="{E9748380-45C1-C941-D5E4-E32247BBBAD4}"/>
          </ac:picMkLst>
        </pc:picChg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  <pc:spChg chg="mod">
          <ac:chgData name="Mathias Girod" userId="f9b65fdd-594e-4e19-953b-0e0c84c3aa82" providerId="ADAL" clId="{189D201B-CA0B-450A-A7EA-DC1D9E53CE63}" dt="2024-04-02T08:50:40.359" v="1" actId="207"/>
          <ac:spMkLst>
            <pc:docMk/>
            <pc:sldMk cId="307068053" sldId="260"/>
            <ac:spMk id="2" creationId="{033B4C60-CBCF-8987-6306-24F0372555E3}"/>
          </ac:spMkLst>
        </pc:spChg>
        <pc:spChg chg="add mod">
          <ac:chgData name="Mathias Girod" userId="f9b65fdd-594e-4e19-953b-0e0c84c3aa82" providerId="ADAL" clId="{189D201B-CA0B-450A-A7EA-DC1D9E53CE63}" dt="2024-04-02T08:57:45.473" v="56" actId="1076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Mathias Girod" userId="f9b65fdd-594e-4e19-953b-0e0c84c3aa82" providerId="ADAL" clId="{189D201B-CA0B-450A-A7EA-DC1D9E53CE63}" dt="2024-04-02T08:58:26.262" v="6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189D201B-CA0B-450A-A7EA-DC1D9E53CE63}" dt="2024-04-02T08:58:22.632" v="63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08:58:17.786" v="62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4:05.703" v="75" actId="20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Mathias Girod" userId="f9b65fdd-594e-4e19-953b-0e0c84c3aa82" providerId="ADAL" clId="{189D201B-CA0B-450A-A7EA-DC1D9E53CE63}" dt="2024-04-02T11:31:21.548" v="125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  <pc:spChg chg="mod">
          <ac:chgData name="Mathias Girod" userId="f9b65fdd-594e-4e19-953b-0e0c84c3aa82" providerId="ADAL" clId="{189D201B-CA0B-450A-A7EA-DC1D9E53CE63}" dt="2024-04-03T12:48:48.803" v="134" actId="122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7" creationId="{57456BCC-F154-84D5-7603-81128E37D8E9}"/>
          </ac:spMkLst>
        </pc:spChg>
        <pc:spChg chg="del">
          <ac:chgData name="Mathias Girod" userId="f9b65fdd-594e-4e19-953b-0e0c84c3aa82" providerId="ADAL" clId="{189D201B-CA0B-450A-A7EA-DC1D9E53CE63}" dt="2024-04-02T11:34:26.296" v="129" actId="478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Mathias Girod" userId="f9b65fdd-594e-4e19-953b-0e0c84c3aa82" providerId="ADAL" clId="{189D201B-CA0B-450A-A7EA-DC1D9E53CE63}" dt="2024-04-02T08:51:10.029" v="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6:07.103" v="91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189D201B-CA0B-450A-A7EA-DC1D9E53CE63}" dt="2024-04-02T11:06:16.072" v="93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06:12.450" v="9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del">
          <ac:chgData name="Mathias Girod" userId="f9b65fdd-594e-4e19-953b-0e0c84c3aa82" providerId="ADAL" clId="{189D201B-CA0B-450A-A7EA-DC1D9E53CE63}" dt="2024-04-02T11:34:26.761" v="130" actId="478"/>
          <ac:picMkLst>
            <pc:docMk/>
            <pc:sldMk cId="476461567" sldId="314"/>
            <ac:picMk id="32" creationId="{AEC76C59-5B5C-66FC-A192-D997B07D32E1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2:27.589" v="19" actId="14100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2:03.200" v="1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2:06.832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1:56.146" v="1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  <pc:spChg chg="mod">
          <ac:chgData name="Mathias Girod" userId="f9b65fdd-594e-4e19-953b-0e0c84c3aa82" providerId="ADAL" clId="{189D201B-CA0B-450A-A7EA-DC1D9E53CE63}" dt="2024-04-02T11:05:17.801" v="83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189D201B-CA0B-450A-A7EA-DC1D9E53CE63}" dt="2024-04-02T08:50:22.013" v="0" actId="478"/>
          <ac:spMkLst>
            <pc:docMk/>
            <pc:sldMk cId="2956990771" sldId="315"/>
            <ac:spMk id="21" creationId="{EB11B373-90E1-2189-914B-3DA25D64D79E}"/>
          </ac:spMkLst>
        </pc:spChg>
        <pc:spChg chg="mod">
          <ac:chgData name="Mathias Girod" userId="f9b65fdd-594e-4e19-953b-0e0c84c3aa82" providerId="ADAL" clId="{189D201B-CA0B-450A-A7EA-DC1D9E53CE63}" dt="2024-04-02T11:10:27.774" v="97" actId="33524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10:32.613" v="98" actId="33524"/>
          <ac:spMkLst>
            <pc:docMk/>
            <pc:sldMk cId="2956990771" sldId="315"/>
            <ac:spMk id="37" creationId="{E074D98A-EF55-4ADC-3CD0-7A6EC3FCF790}"/>
          </ac:spMkLst>
        </pc:spChg>
        <pc:spChg chg="del">
          <ac:chgData name="Mathias Girod" userId="f9b65fdd-594e-4e19-953b-0e0c84c3aa82" providerId="ADAL" clId="{189D201B-CA0B-450A-A7EA-DC1D9E53CE63}" dt="2024-04-02T11:34:29.775" v="131" actId="478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5:51.745" v="8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32:26.381" v="12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Mathias Girod" userId="f9b65fdd-594e-4e19-953b-0e0c84c3aa82" providerId="ADAL" clId="{189D201B-CA0B-450A-A7EA-DC1D9E53CE63}" dt="2024-04-02T11:30:46.776" v="122" actId="14100"/>
          <ac:picMkLst>
            <pc:docMk/>
            <pc:sldMk cId="2956990771" sldId="315"/>
            <ac:picMk id="8" creationId="{143CB2F9-A4B9-F703-7BD8-766E8F4C5EEC}"/>
          </ac:picMkLst>
        </pc:picChg>
        <pc:picChg chg="del">
          <ac:chgData name="Mathias Girod" userId="f9b65fdd-594e-4e19-953b-0e0c84c3aa82" providerId="ADAL" clId="{189D201B-CA0B-450A-A7EA-DC1D9E53CE63}" dt="2024-04-02T08:54:07.377" v="34" actId="478"/>
          <ac:picMkLst>
            <pc:docMk/>
            <pc:sldMk cId="2956990771" sldId="315"/>
            <ac:picMk id="8" creationId="{48394512-B91A-618B-3BE0-36C22DCA9AD3}"/>
          </ac:picMkLst>
        </pc:picChg>
        <pc:picChg chg="add del mod">
          <ac:chgData name="Mathias Girod" userId="f9b65fdd-594e-4e19-953b-0e0c84c3aa82" providerId="ADAL" clId="{189D201B-CA0B-450A-A7EA-DC1D9E53CE63}" dt="2024-04-02T11:30:41.968" v="120" actId="478"/>
          <ac:picMkLst>
            <pc:docMk/>
            <pc:sldMk cId="2956990771" sldId="315"/>
            <ac:picMk id="20" creationId="{98CD1825-2B87-86B1-5CDB-678C9B0AC127}"/>
          </ac:picMkLst>
        </pc:picChg>
        <pc:picChg chg="del">
          <ac:chgData name="Mathias Girod" userId="f9b65fdd-594e-4e19-953b-0e0c84c3aa82" providerId="ADAL" clId="{189D201B-CA0B-450A-A7EA-DC1D9E53CE63}" dt="2024-04-02T11:34:30.062" v="132" actId="478"/>
          <ac:picMkLst>
            <pc:docMk/>
            <pc:sldMk cId="2956990771" sldId="315"/>
            <ac:picMk id="42" creationId="{F208655E-C241-09C6-0A60-7564C21033D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3:08.496" v="2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3:18.262" v="27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3:21.283" v="2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3:12.356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538134D4-2FA9-42F5-971D-C91371B41F08}"/>
    <pc:docChg chg="undo custSel delSld modSld">
      <pc:chgData name="Mathias Girod" userId="f9b65fdd-594e-4e19-953b-0e0c84c3aa82" providerId="ADAL" clId="{538134D4-2FA9-42F5-971D-C91371B41F08}" dt="2024-04-04T09:50:18.088" v="8" actId="207"/>
      <pc:docMkLst>
        <pc:docMk/>
      </pc:docMkLst>
      <pc:sldChg chg="del">
        <pc:chgData name="Mathias Girod" userId="f9b65fdd-594e-4e19-953b-0e0c84c3aa82" providerId="ADAL" clId="{538134D4-2FA9-42F5-971D-C91371B41F08}" dt="2024-04-04T09:49:42.750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38134D4-2FA9-42F5-971D-C91371B41F08}" dt="2024-04-04T09:49:43.801" v="3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38134D4-2FA9-42F5-971D-C91371B41F08}" dt="2024-04-04T09:49:43.284" v="2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38134D4-2FA9-42F5-971D-C91371B41F08}" dt="2024-04-04T09:49:44.476" v="4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38134D4-2FA9-42F5-971D-C91371B41F08}" dt="2024-04-04T09:50:18.088" v="8" actId="207"/>
        <pc:sldMkLst>
          <pc:docMk/>
          <pc:sldMk cId="2956990771" sldId="315"/>
        </pc:sldMkLst>
        <pc:spChg chg="mod">
          <ac:chgData name="Mathias Girod" userId="f9b65fdd-594e-4e19-953b-0e0c84c3aa82" providerId="ADAL" clId="{538134D4-2FA9-42F5-971D-C91371B41F08}" dt="2024-04-04T09:50:12.522" v="7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538134D4-2FA9-42F5-971D-C91371B41F08}" dt="2024-04-04T09:50:18.088" v="8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538134D4-2FA9-42F5-971D-C91371B41F08}" dt="2024-04-04T09:49:48.586" v="5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538134D4-2FA9-42F5-971D-C91371B41F08}" dt="2024-04-04T09:49:48.586" v="5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538134D4-2FA9-42F5-971D-C91371B41F08}" dt="2024-04-04T09:49:48.586" v="5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538134D4-2FA9-42F5-971D-C91371B41F08}" dt="2024-04-04T09:49:48.586" v="5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538134D4-2FA9-42F5-971D-C91371B41F08}" dt="2024-04-04T09:49:48.586" v="5" actId="207"/>
          <ac:spMkLst>
            <pc:docMk/>
            <pc:sldMk cId="2956990771" sldId="315"/>
            <ac:spMk id="27" creationId="{57456BCC-F154-84D5-7603-81128E37D8E9}"/>
          </ac:spMkLst>
        </pc:s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538134D4-2FA9-42F5-971D-C91371B41F08}" dt="2024-04-04T09:49:48.586" v="5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538134D4-2FA9-42F5-971D-C91371B41F08}" dt="2024-04-04T09:49:48.586" v="5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538134D4-2FA9-42F5-971D-C91371B41F08}" dt="2024-04-04T09:49:48.586" v="5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538134D4-2FA9-42F5-971D-C91371B41F08}" dt="2024-04-04T09:49:48.586" v="5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538134D4-2FA9-42F5-971D-C91371B41F08}" dt="2024-04-04T09:49:48.586" v="5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538134D4-2FA9-42F5-971D-C91371B41F08}" dt="2024-04-04T09:49:48.586" v="5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538134D4-2FA9-42F5-971D-C91371B41F08}" dt="2024-04-04T09:49:48.586" v="5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38134D4-2FA9-42F5-971D-C91371B41F08}" dt="2024-04-04T09:49:48.586" v="5" actId="207"/>
          <ac:cxnSpMkLst>
            <pc:docMk/>
            <pc:sldMk cId="2956990771" sldId="315"/>
            <ac:cxnSpMk id="9" creationId="{68131AB3-D44B-ABE2-CEC2-752E7B81993D}"/>
          </ac:cxnSpMkLst>
        </pc:cxnChg>
      </pc:sldChg>
      <pc:sldChg chg="del">
        <pc:chgData name="Mathias Girod" userId="f9b65fdd-594e-4e19-953b-0e0c84c3aa82" providerId="ADAL" clId="{538134D4-2FA9-42F5-971D-C91371B41F08}" dt="2024-04-04T09:49:42.049" v="0" actId="47"/>
        <pc:sldMkLst>
          <pc:docMk/>
          <pc:sldMk cId="3914439698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0" y="0"/>
            <a:ext cx="50495200" cy="6540900"/>
          </a:xfrm>
          <a:prstGeom prst="rect">
            <a:avLst/>
          </a:prstGeom>
          <a:solidFill>
            <a:srgbClr val="40E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372348"/>
            <a:ext cx="7348124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40E0D0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8604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40E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41919" cy="3422748"/>
            <a:chOff x="1128752" y="10737575"/>
            <a:chExt cx="229419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52" y="11753238"/>
              <a:ext cx="22941919" cy="0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9371555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solidFill>
                <a:srgbClr val="31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solidFill>
                  <a:srgbClr val="312F5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solidFill>
                <a:srgbClr val="312F57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>
              <a:solidFill>
                <a:schemeClr val="accent1"/>
              </a:solidFill>
            </a:endParaRP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3A235F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rgbClr val="3A235F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43CB2F9-A4B9-F703-7BD8-766E8F4C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8" y="363220"/>
            <a:ext cx="5217824" cy="35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778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2024-04-04T09:50:19Z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