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D0"/>
    <a:srgbClr val="3A235F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D201B-CA0B-450A-A7EA-DC1D9E53CE63}" v="17" dt="2024-04-03T12:49:55.358"/>
    <p1510:client id="{8AC94D51-AAD8-44CF-8EC0-9A5DD13A4908}" v="1" dt="2024-04-04T09:48:11.25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  <pc:spChg chg="mod">
          <ac:chgData name="Mathias Girod" userId="f9b65fdd-594e-4e19-953b-0e0c84c3aa82" providerId="ADAL" clId="{189D201B-CA0B-450A-A7EA-DC1D9E53CE63}" dt="2024-04-02T11:05:08.135" v="80" actId="1076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05:37.253" v="87" actId="2057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189D201B-CA0B-450A-A7EA-DC1D9E53CE63}" dt="2024-04-02T08:50:54.177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189D201B-CA0B-450A-A7EA-DC1D9E53CE63}" dt="2024-04-02T08:59:28.909" v="69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  <pc:spChg chg="mod">
          <ac:chgData name="Mathias Girod" userId="f9b65fdd-594e-4e19-953b-0e0c84c3aa82" providerId="ADAL" clId="{189D201B-CA0B-450A-A7EA-DC1D9E53CE63}" dt="2024-04-02T08:56:43.970" v="50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7" creationId="{3CE25F4F-7D8B-5539-E8C8-A3891DC365A1}"/>
          </ac:spMkLst>
        </pc:spChg>
        <pc:spChg chg="mod">
          <ac:chgData name="Mathias Girod" userId="f9b65fdd-594e-4e19-953b-0e0c84c3aa82" providerId="ADAL" clId="{189D201B-CA0B-450A-A7EA-DC1D9E53CE63}" dt="2024-04-02T08:56:17.142" v="47" actId="14100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11:05:32.924" v="85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3:51.084" v="73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30:08.571" v="112" actId="207"/>
          <ac:spMkLst>
            <pc:docMk/>
            <pc:sldMk cId="1681128283" sldId="258"/>
            <ac:spMk id="55" creationId="{82C31730-46DB-3FDB-05F9-0BB06CEFE0DB}"/>
          </ac:spMkLst>
        </pc:spChg>
        <pc:grpChg chg="add mod">
          <ac:chgData name="Mathias Girod" userId="f9b65fdd-594e-4e19-953b-0e0c84c3aa82" providerId="ADAL" clId="{189D201B-CA0B-450A-A7EA-DC1D9E53CE63}" dt="2024-04-03T12:49:55.358" v="136" actId="1076"/>
          <ac:grpSpMkLst>
            <pc:docMk/>
            <pc:sldMk cId="1681128283" sldId="258"/>
            <ac:grpSpMk id="2" creationId="{1F3CA14A-F3AC-B4D2-1773-0A9849C50DCB}"/>
          </ac:grpSpMkLst>
        </pc:grpChg>
        <pc:graphicFrameChg chg="modGraphic">
          <ac:chgData name="Mathias Girod" userId="f9b65fdd-594e-4e19-953b-0e0c84c3aa82" providerId="ADAL" clId="{189D201B-CA0B-450A-A7EA-DC1D9E53CE63}" dt="2024-04-02T11:30:27.826" v="115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del mod">
          <ac:chgData name="Mathias Girod" userId="f9b65fdd-594e-4e19-953b-0e0c84c3aa82" providerId="ADAL" clId="{189D201B-CA0B-450A-A7EA-DC1D9E53CE63}" dt="2024-04-02T11:30:33.945" v="117" actId="478"/>
          <ac:picMkLst>
            <pc:docMk/>
            <pc:sldMk cId="1681128283" sldId="258"/>
            <ac:picMk id="2" creationId="{2B0C0D14-D18A-BEF7-253D-A303C13F646A}"/>
          </ac:picMkLst>
        </pc:picChg>
        <pc:picChg chg="add mod">
          <ac:chgData name="Mathias Girod" userId="f9b65fdd-594e-4e19-953b-0e0c84c3aa82" providerId="ADAL" clId="{189D201B-CA0B-450A-A7EA-DC1D9E53CE63}" dt="2024-04-02T11:30:36.369" v="118" actId="1076"/>
          <ac:picMkLst>
            <pc:docMk/>
            <pc:sldMk cId="1681128283" sldId="258"/>
            <ac:picMk id="5" creationId="{2654C288-D319-9797-9196-ABB2A3D641D8}"/>
          </ac:picMkLst>
        </pc:picChg>
        <pc:picChg chg="del">
          <ac:chgData name="Mathias Girod" userId="f9b65fdd-594e-4e19-953b-0e0c84c3aa82" providerId="ADAL" clId="{189D201B-CA0B-450A-A7EA-DC1D9E53CE63}" dt="2024-04-02T08:53:49.336" v="30" actId="478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Mathias Girod" userId="f9b65fdd-594e-4e19-953b-0e0c84c3aa82" providerId="ADAL" clId="{189D201B-CA0B-450A-A7EA-DC1D9E53CE63}" dt="2024-04-02T08:55:09.792" v="41" actId="208"/>
          <ac:picMkLst>
            <pc:docMk/>
            <pc:sldMk cId="1681128283" sldId="258"/>
            <ac:picMk id="14" creationId="{E9748380-45C1-C941-D5E4-E32247BBBAD4}"/>
          </ac:picMkLst>
        </pc:picChg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  <pc:spChg chg="mod">
          <ac:chgData name="Mathias Girod" userId="f9b65fdd-594e-4e19-953b-0e0c84c3aa82" providerId="ADAL" clId="{189D201B-CA0B-450A-A7EA-DC1D9E53CE63}" dt="2024-04-02T08:50:40.359" v="1" actId="207"/>
          <ac:spMkLst>
            <pc:docMk/>
            <pc:sldMk cId="307068053" sldId="260"/>
            <ac:spMk id="2" creationId="{033B4C60-CBCF-8987-6306-24F0372555E3}"/>
          </ac:spMkLst>
        </pc:spChg>
        <pc:spChg chg="add mod">
          <ac:chgData name="Mathias Girod" userId="f9b65fdd-594e-4e19-953b-0e0c84c3aa82" providerId="ADAL" clId="{189D201B-CA0B-450A-A7EA-DC1D9E53CE63}" dt="2024-04-02T08:57:45.473" v="56" actId="1076"/>
          <ac:spMkLst>
            <pc:docMk/>
            <pc:sldMk cId="307068053" sldId="260"/>
            <ac:spMk id="4" creationId="{C0B307B5-0982-39B7-D896-EF559C388138}"/>
          </ac:spMkLst>
        </pc:spChg>
        <pc:spChg chg="mod">
          <ac:chgData name="Mathias Girod" userId="f9b65fdd-594e-4e19-953b-0e0c84c3aa82" providerId="ADAL" clId="{189D201B-CA0B-450A-A7EA-DC1D9E53CE63}" dt="2024-04-02T08:58:26.262" v="6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189D201B-CA0B-450A-A7EA-DC1D9E53CE63}" dt="2024-04-02T08:58:22.632" v="63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08:58:17.786" v="62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4:05.703" v="75" actId="207"/>
          <ac:spMkLst>
            <pc:docMk/>
            <pc:sldMk cId="307068053" sldId="260"/>
            <ac:spMk id="44" creationId="{97E051BA-905B-18EC-A1EC-BD026DFC872B}"/>
          </ac:spMkLst>
        </pc:spChg>
        <pc:graphicFrameChg chg="modGraphic">
          <ac:chgData name="Mathias Girod" userId="f9b65fdd-594e-4e19-953b-0e0c84c3aa82" providerId="ADAL" clId="{189D201B-CA0B-450A-A7EA-DC1D9E53CE63}" dt="2024-04-02T11:31:21.548" v="125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  <pc:spChg chg="mod">
          <ac:chgData name="Mathias Girod" userId="f9b65fdd-594e-4e19-953b-0e0c84c3aa82" providerId="ADAL" clId="{189D201B-CA0B-450A-A7EA-DC1D9E53CE63}" dt="2024-04-03T12:48:48.803" v="134" actId="122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7" creationId="{57456BCC-F154-84D5-7603-81128E37D8E9}"/>
          </ac:spMkLst>
        </pc:spChg>
        <pc:spChg chg="del">
          <ac:chgData name="Mathias Girod" userId="f9b65fdd-594e-4e19-953b-0e0c84c3aa82" providerId="ADAL" clId="{189D201B-CA0B-450A-A7EA-DC1D9E53CE63}" dt="2024-04-02T11:34:26.296" v="129" actId="478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Mathias Girod" userId="f9b65fdd-594e-4e19-953b-0e0c84c3aa82" providerId="ADAL" clId="{189D201B-CA0B-450A-A7EA-DC1D9E53CE63}" dt="2024-04-02T08:51:10.029" v="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6:07.103" v="91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189D201B-CA0B-450A-A7EA-DC1D9E53CE63}" dt="2024-04-02T11:06:16.072" v="93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06:12.450" v="9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del">
          <ac:chgData name="Mathias Girod" userId="f9b65fdd-594e-4e19-953b-0e0c84c3aa82" providerId="ADAL" clId="{189D201B-CA0B-450A-A7EA-DC1D9E53CE63}" dt="2024-04-02T11:34:26.761" v="130" actId="478"/>
          <ac:picMkLst>
            <pc:docMk/>
            <pc:sldMk cId="476461567" sldId="314"/>
            <ac:picMk id="32" creationId="{AEC76C59-5B5C-66FC-A192-D997B07D32E1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2:27.589" v="19" actId="14100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2:03.200" v="1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2:06.832" v="1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1:56.146" v="1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  <pc:spChg chg="mod">
          <ac:chgData name="Mathias Girod" userId="f9b65fdd-594e-4e19-953b-0e0c84c3aa82" providerId="ADAL" clId="{189D201B-CA0B-450A-A7EA-DC1D9E53CE63}" dt="2024-04-02T11:05:17.801" v="83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5" creationId="{C3E8C8DF-0545-7AAD-F946-0CA60EEAF35A}"/>
          </ac:spMkLst>
        </pc:spChg>
        <pc:spChg chg="del">
          <ac:chgData name="Mathias Girod" userId="f9b65fdd-594e-4e19-953b-0e0c84c3aa82" providerId="ADAL" clId="{189D201B-CA0B-450A-A7EA-DC1D9E53CE63}" dt="2024-04-02T08:50:22.013" v="0" actId="478"/>
          <ac:spMkLst>
            <pc:docMk/>
            <pc:sldMk cId="2956990771" sldId="315"/>
            <ac:spMk id="21" creationId="{EB11B373-90E1-2189-914B-3DA25D64D79E}"/>
          </ac:spMkLst>
        </pc:spChg>
        <pc:spChg chg="mod">
          <ac:chgData name="Mathias Girod" userId="f9b65fdd-594e-4e19-953b-0e0c84c3aa82" providerId="ADAL" clId="{189D201B-CA0B-450A-A7EA-DC1D9E53CE63}" dt="2024-04-02T11:10:27.774" v="97" actId="33524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10:32.613" v="98" actId="33524"/>
          <ac:spMkLst>
            <pc:docMk/>
            <pc:sldMk cId="2956990771" sldId="315"/>
            <ac:spMk id="37" creationId="{E074D98A-EF55-4ADC-3CD0-7A6EC3FCF790}"/>
          </ac:spMkLst>
        </pc:spChg>
        <pc:spChg chg="del">
          <ac:chgData name="Mathias Girod" userId="f9b65fdd-594e-4e19-953b-0e0c84c3aa82" providerId="ADAL" clId="{189D201B-CA0B-450A-A7EA-DC1D9E53CE63}" dt="2024-04-02T11:34:29.775" v="131" actId="478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5:51.745" v="88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32:26.381" v="128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Mathias Girod" userId="f9b65fdd-594e-4e19-953b-0e0c84c3aa82" providerId="ADAL" clId="{189D201B-CA0B-450A-A7EA-DC1D9E53CE63}" dt="2024-04-02T11:30:46.776" v="122" actId="14100"/>
          <ac:picMkLst>
            <pc:docMk/>
            <pc:sldMk cId="2956990771" sldId="315"/>
            <ac:picMk id="8" creationId="{143CB2F9-A4B9-F703-7BD8-766E8F4C5EEC}"/>
          </ac:picMkLst>
        </pc:picChg>
        <pc:picChg chg="del">
          <ac:chgData name="Mathias Girod" userId="f9b65fdd-594e-4e19-953b-0e0c84c3aa82" providerId="ADAL" clId="{189D201B-CA0B-450A-A7EA-DC1D9E53CE63}" dt="2024-04-02T08:54:07.377" v="34" actId="478"/>
          <ac:picMkLst>
            <pc:docMk/>
            <pc:sldMk cId="2956990771" sldId="315"/>
            <ac:picMk id="8" creationId="{48394512-B91A-618B-3BE0-36C22DCA9AD3}"/>
          </ac:picMkLst>
        </pc:picChg>
        <pc:picChg chg="add del mod">
          <ac:chgData name="Mathias Girod" userId="f9b65fdd-594e-4e19-953b-0e0c84c3aa82" providerId="ADAL" clId="{189D201B-CA0B-450A-A7EA-DC1D9E53CE63}" dt="2024-04-02T11:30:41.968" v="120" actId="478"/>
          <ac:picMkLst>
            <pc:docMk/>
            <pc:sldMk cId="2956990771" sldId="315"/>
            <ac:picMk id="20" creationId="{98CD1825-2B87-86B1-5CDB-678C9B0AC127}"/>
          </ac:picMkLst>
        </pc:picChg>
        <pc:picChg chg="del">
          <ac:chgData name="Mathias Girod" userId="f9b65fdd-594e-4e19-953b-0e0c84c3aa82" providerId="ADAL" clId="{189D201B-CA0B-450A-A7EA-DC1D9E53CE63}" dt="2024-04-02T11:34:30.062" v="132" actId="478"/>
          <ac:picMkLst>
            <pc:docMk/>
            <pc:sldMk cId="2956990771" sldId="315"/>
            <ac:picMk id="42" creationId="{F208655E-C241-09C6-0A60-7564C21033D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3:08.496" v="2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3:18.262" v="27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3:21.283" v="28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3:12.356" v="25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8AC94D51-AAD8-44CF-8EC0-9A5DD13A4908}"/>
    <pc:docChg chg="undo custSel delSld modSld">
      <pc:chgData name="Mathias Girod" userId="f9b65fdd-594e-4e19-953b-0e0c84c3aa82" providerId="ADAL" clId="{8AC94D51-AAD8-44CF-8EC0-9A5DD13A4908}" dt="2024-04-04T09:48:56.701" v="19" actId="2085"/>
      <pc:docMkLst>
        <pc:docMk/>
      </pc:docMkLst>
      <pc:sldChg chg="del">
        <pc:chgData name="Mathias Girod" userId="f9b65fdd-594e-4e19-953b-0e0c84c3aa82" providerId="ADAL" clId="{8AC94D51-AAD8-44CF-8EC0-9A5DD13A4908}" dt="2024-04-04T09:47:55.735" v="1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8AC94D51-AAD8-44CF-8EC0-9A5DD13A4908}" dt="2024-04-04T09:48:56.701" v="19" actId="2085"/>
        <pc:sldMkLst>
          <pc:docMk/>
          <pc:sldMk cId="1681128283" sldId="258"/>
        </pc:sldMkLst>
        <pc:spChg chg="mod">
          <ac:chgData name="Mathias Girod" userId="f9b65fdd-594e-4e19-953b-0e0c84c3aa82" providerId="ADAL" clId="{8AC94D51-AAD8-44CF-8EC0-9A5DD13A4908}" dt="2024-04-04T09:48:56.701" v="1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8AC94D51-AAD8-44CF-8EC0-9A5DD13A4908}" dt="2024-04-04T09:48:30.568" v="17" actId="20577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Mathias Girod" userId="f9b65fdd-594e-4e19-953b-0e0c84c3aa82" providerId="ADAL" clId="{8AC94D51-AAD8-44CF-8EC0-9A5DD13A4908}" dt="2024-04-04T09:48:11.256" v="4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8AC94D51-AAD8-44CF-8EC0-9A5DD13A4908}" dt="2024-04-04T09:48:11.256" v="4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8AC94D51-AAD8-44CF-8EC0-9A5DD13A4908}" dt="2024-04-04T09:48:11.256" v="4" actId="207"/>
          <ac:grpSpMkLst>
            <pc:docMk/>
            <pc:sldMk cId="1681128283" sldId="258"/>
            <ac:grpSpMk id="2" creationId="{1F3CA14A-F3AC-B4D2-1773-0A9849C50DCB}"/>
          </ac:grpSpMkLst>
        </pc:grpChg>
        <pc:grpChg chg="mod">
          <ac:chgData name="Mathias Girod" userId="f9b65fdd-594e-4e19-953b-0e0c84c3aa82" providerId="ADAL" clId="{8AC94D51-AAD8-44CF-8EC0-9A5DD13A4908}" dt="2024-04-04T09:48:11.256" v="4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8AC94D51-AAD8-44CF-8EC0-9A5DD13A4908}" dt="2024-04-04T09:48:11.256" v="4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8AC94D51-AAD8-44CF-8EC0-9A5DD13A4908}" dt="2024-04-04T09:48:11.256" v="4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8AC94D51-AAD8-44CF-8EC0-9A5DD13A4908}" dt="2024-04-04T09:48:11.256" v="4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8AC94D51-AAD8-44CF-8EC0-9A5DD13A4908}" dt="2024-04-04T09:48:11.256" v="4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 modGraphic">
          <ac:chgData name="Mathias Girod" userId="f9b65fdd-594e-4e19-953b-0e0c84c3aa82" providerId="ADAL" clId="{8AC94D51-AAD8-44CF-8EC0-9A5DD13A4908}" dt="2024-04-04T09:48:20.492" v="6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8AC94D51-AAD8-44CF-8EC0-9A5DD13A4908}" dt="2024-04-04T09:48:11.256" v="4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8AC94D51-AAD8-44CF-8EC0-9A5DD13A4908}" dt="2024-04-04T09:48:11.256" v="4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8AC94D51-AAD8-44CF-8EC0-9A5DD13A4908}" dt="2024-04-04T09:48:11.256" v="4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del">
        <pc:chgData name="Mathias Girod" userId="f9b65fdd-594e-4e19-953b-0e0c84c3aa82" providerId="ADAL" clId="{8AC94D51-AAD8-44CF-8EC0-9A5DD13A4908}" dt="2024-04-04T09:47:56.751" v="2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8AC94D51-AAD8-44CF-8EC0-9A5DD13A4908}" dt="2024-04-04T09:47:58.783" v="3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8AC94D51-AAD8-44CF-8EC0-9A5DD13A4908}" dt="2024-04-04T09:48:47.353" v="18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8AC94D51-AAD8-44CF-8EC0-9A5DD13A4908}" dt="2024-04-04T09:47:54.893" v="0" actId="47"/>
        <pc:sldMkLst>
          <pc:docMk/>
          <pc:sldMk cId="3914439698" sldId="316"/>
        </pc:sldMkLst>
      </pc:sldChg>
      <pc:sldMasterChg chg="delSldLayout">
        <pc:chgData name="Mathias Girod" userId="f9b65fdd-594e-4e19-953b-0e0c84c3aa82" providerId="ADAL" clId="{8AC94D51-AAD8-44CF-8EC0-9A5DD13A4908}" dt="2024-04-04T09:48:47.353" v="18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8AC94D51-AAD8-44CF-8EC0-9A5DD13A4908}" dt="2024-04-04T09:48:47.353" v="18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1851" y="-1"/>
            <a:ext cx="12635757" cy="32399289"/>
          </a:xfrm>
          <a:prstGeom prst="rect">
            <a:avLst/>
          </a:prstGeom>
          <a:solidFill>
            <a:srgbClr val="40E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>
                <a:solidFill>
                  <a:srgbClr val="3A235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>
              <a:solidFill>
                <a:srgbClr val="3A2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9078" y="-1"/>
            <a:ext cx="31316201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>
                <a:solidFill>
                  <a:srgbClr val="40E0D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pPr algn="ctr"/>
            <a:r>
              <a:rPr lang="en-GB" sz="10000" b="1" spc="200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err="1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Size</a:t>
            </a:r>
            <a:r>
              <a:rPr lang="es-ES" sz="10000" b="1" spc="200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es-ES" sz="10000" b="1" spc="200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80 and 100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312F5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>
                <a:solidFill>
                  <a:srgbClr val="312F57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>
                <a:solidFill>
                  <a:srgbClr val="3A235F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err="1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>
                  <a:solidFill>
                    <a:srgbClr val="312F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39916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577359" y="0"/>
            <a:ext cx="391220" cy="32443659"/>
          </a:xfrm>
          <a:prstGeom prst="rect">
            <a:avLst/>
          </a:prstGeom>
          <a:solidFill>
            <a:srgbClr val="3A23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/>
              </a:solidFill>
            </a:endParaRPr>
          </a:p>
        </p:txBody>
      </p:sp>
      <p:pic>
        <p:nvPicPr>
          <p:cNvPr id="5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2654C288-D319-9797-9196-ABB2A3D64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" y="450902"/>
            <a:ext cx="4775595" cy="3256723"/>
          </a:xfrm>
          <a:prstGeom prst="rect">
            <a:avLst/>
          </a:prstGeom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id="{1F3CA14A-F3AC-B4D2-1773-0A9849C50DCB}"/>
              </a:ext>
            </a:extLst>
          </p:cNvPr>
          <p:cNvGrpSpPr/>
          <p:nvPr/>
        </p:nvGrpSpPr>
        <p:grpSpPr>
          <a:xfrm>
            <a:off x="31900348" y="28355883"/>
            <a:ext cx="12442831" cy="2662786"/>
            <a:chOff x="14435996" y="29004715"/>
            <a:chExt cx="15825735" cy="266278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DB0FFA1-E2C5-8170-F6A0-CE060884D8E9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120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CE25F4F-7D8B-5539-E8C8-A3891DC365A1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672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2024-04-04T09:48:57Z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