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80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59CC86E3-BCA2-4027-A1B1-BF485E2ADE16}"/>
    <pc:docChg chg="delSld modSld">
      <pc:chgData name="Mathias Girod" userId="f9b65fdd-594e-4e19-953b-0e0c84c3aa82" providerId="ADAL" clId="{59CC86E3-BCA2-4027-A1B1-BF485E2ADE16}" dt="2024-04-04T09:37:57.581" v="5" actId="207"/>
      <pc:docMkLst>
        <pc:docMk/>
      </pc:docMkLst>
      <pc:sldChg chg="del">
        <pc:chgData name="Mathias Girod" userId="f9b65fdd-594e-4e19-953b-0e0c84c3aa82" providerId="ADAL" clId="{59CC86E3-BCA2-4027-A1B1-BF485E2ADE16}" dt="2024-04-04T09:37:37.977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59CC86E3-BCA2-4027-A1B1-BF485E2ADE16}" dt="2024-04-04T09:37:39.099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59CC86E3-BCA2-4027-A1B1-BF485E2ADE16}" dt="2024-04-04T09:37:38.68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9CC86E3-BCA2-4027-A1B1-BF485E2ADE16}" dt="2024-04-04T09:37:39.864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59CC86E3-BCA2-4027-A1B1-BF485E2ADE16}" dt="2024-04-04T09:37:57.581" v="5" actId="207"/>
        <pc:sldMkLst>
          <pc:docMk/>
          <pc:sldMk cId="2956990771" sldId="315"/>
        </pc:sldMkLst>
        <pc:spChg chg="mod">
          <ac:chgData name="Mathias Girod" userId="f9b65fdd-594e-4e19-953b-0e0c84c3aa82" providerId="ADAL" clId="{59CC86E3-BCA2-4027-A1B1-BF485E2ADE16}" dt="2024-04-04T09:37:57.581" v="5" actId="207"/>
          <ac:spMkLst>
            <pc:docMk/>
            <pc:sldMk cId="2956990771" sldId="315"/>
            <ac:spMk id="6" creationId="{7DE16613-3F1A-4587-13EF-5C177441CA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61287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3083900"/>
            <a:chOff x="1384884" y="25542147"/>
            <a:chExt cx="22800087" cy="3083900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40" y="26687055"/>
              <a:ext cx="2232626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4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6104</TotalTime>
  <Words>779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3</cp:revision>
  <dcterms:created xsi:type="dcterms:W3CDTF">2023-08-15T14:19:39Z</dcterms:created>
  <dcterms:modified xsi:type="dcterms:W3CDTF">2024-04-04T09:37:57Z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