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</p:sldIdLst>
  <p:sldSz cx="50457100" cy="32399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4" userDrawn="1">
          <p15:clr>
            <a:srgbClr val="A4A3A4"/>
          </p15:clr>
        </p15:guide>
        <p15:guide id="2" pos="158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2F57"/>
    <a:srgbClr val="40E0D0"/>
    <a:srgbClr val="3A235F"/>
    <a:srgbClr val="508541"/>
    <a:srgbClr val="FFBF3F"/>
    <a:srgbClr val="826B6A"/>
    <a:srgbClr val="1A9586"/>
    <a:srgbClr val="DB0B5B"/>
    <a:srgbClr val="004B8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22" d="100"/>
          <a:sy n="22" d="100"/>
        </p:scale>
        <p:origin x="36" y="108"/>
      </p:cViewPr>
      <p:guideLst>
        <p:guide orient="horz" pos="10204"/>
        <p:guide pos="158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hias Girod" userId="f9b65fdd-594e-4e19-953b-0e0c84c3aa82" providerId="ADAL" clId="{B3491416-ADB5-4FE9-B688-3606B5D1FB4F}"/>
    <pc:docChg chg="delSld modSld">
      <pc:chgData name="Mathias Girod" userId="f9b65fdd-594e-4e19-953b-0e0c84c3aa82" providerId="ADAL" clId="{B3491416-ADB5-4FE9-B688-3606B5D1FB4F}" dt="2024-04-04T09:37:10.709" v="4" actId="2085"/>
      <pc:docMkLst>
        <pc:docMk/>
      </pc:docMkLst>
      <pc:sldChg chg="del">
        <pc:chgData name="Mathias Girod" userId="f9b65fdd-594e-4e19-953b-0e0c84c3aa82" providerId="ADAL" clId="{B3491416-ADB5-4FE9-B688-3606B5D1FB4F}" dt="2024-04-04T09:36:59.689" v="0" actId="47"/>
        <pc:sldMkLst>
          <pc:docMk/>
          <pc:sldMk cId="2456145969" sldId="257"/>
        </pc:sldMkLst>
      </pc:sldChg>
      <pc:sldChg chg="modSp mod">
        <pc:chgData name="Mathias Girod" userId="f9b65fdd-594e-4e19-953b-0e0c84c3aa82" providerId="ADAL" clId="{B3491416-ADB5-4FE9-B688-3606B5D1FB4F}" dt="2024-04-04T09:37:10.709" v="4" actId="2085"/>
        <pc:sldMkLst>
          <pc:docMk/>
          <pc:sldMk cId="1681128283" sldId="258"/>
        </pc:sldMkLst>
        <pc:spChg chg="mod">
          <ac:chgData name="Mathias Girod" userId="f9b65fdd-594e-4e19-953b-0e0c84c3aa82" providerId="ADAL" clId="{B3491416-ADB5-4FE9-B688-3606B5D1FB4F}" dt="2024-04-04T09:37:10.709" v="4" actId="2085"/>
          <ac:spMkLst>
            <pc:docMk/>
            <pc:sldMk cId="1681128283" sldId="258"/>
            <ac:spMk id="4" creationId="{26410197-1AE1-C3AB-7F35-E4FFC939B67F}"/>
          </ac:spMkLst>
        </pc:spChg>
      </pc:sldChg>
      <pc:sldChg chg="del">
        <pc:chgData name="Mathias Girod" userId="f9b65fdd-594e-4e19-953b-0e0c84c3aa82" providerId="ADAL" clId="{B3491416-ADB5-4FE9-B688-3606B5D1FB4F}" dt="2024-04-04T09:37:00.510" v="1" actId="47"/>
        <pc:sldMkLst>
          <pc:docMk/>
          <pc:sldMk cId="307068053" sldId="260"/>
        </pc:sldMkLst>
      </pc:sldChg>
      <pc:sldChg chg="del">
        <pc:chgData name="Mathias Girod" userId="f9b65fdd-594e-4e19-953b-0e0c84c3aa82" providerId="ADAL" clId="{B3491416-ADB5-4FE9-B688-3606B5D1FB4F}" dt="2024-04-04T09:37:01.548" v="2" actId="47"/>
        <pc:sldMkLst>
          <pc:docMk/>
          <pc:sldMk cId="476461567" sldId="314"/>
        </pc:sldMkLst>
      </pc:sldChg>
      <pc:sldChg chg="del">
        <pc:chgData name="Mathias Girod" userId="f9b65fdd-594e-4e19-953b-0e0c84c3aa82" providerId="ADAL" clId="{B3491416-ADB5-4FE9-B688-3606B5D1FB4F}" dt="2024-04-04T09:37:02.304" v="3" actId="47"/>
        <pc:sldMkLst>
          <pc:docMk/>
          <pc:sldMk cId="2956990771" sldId="315"/>
        </pc:sldMkLst>
      </pc:sldChg>
      <pc:sldMasterChg chg="delSldLayout">
        <pc:chgData name="Mathias Girod" userId="f9b65fdd-594e-4e19-953b-0e0c84c3aa82" providerId="ADAL" clId="{B3491416-ADB5-4FE9-B688-3606B5D1FB4F}" dt="2024-04-04T09:37:02.304" v="3" actId="47"/>
        <pc:sldMasterMkLst>
          <pc:docMk/>
          <pc:sldMasterMk cId="2952255867" sldId="2147483660"/>
        </pc:sldMasterMkLst>
        <pc:sldLayoutChg chg="del">
          <pc:chgData name="Mathias Girod" userId="f9b65fdd-594e-4e19-953b-0e0c84c3aa82" providerId="ADAL" clId="{B3491416-ADB5-4FE9-B688-3606B5D1FB4F}" dt="2024-04-04T09:37:02.304" v="3" actId="47"/>
          <pc:sldLayoutMkLst>
            <pc:docMk/>
            <pc:sldMasterMk cId="2952255867" sldId="2147483660"/>
            <pc:sldLayoutMk cId="1422371659" sldId="2147483662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76BCC1E-9673-B83B-78C2-DF3D801B138B}"/>
              </a:ext>
            </a:extLst>
          </p:cNvPr>
          <p:cNvSpPr/>
          <p:nvPr userDrawn="1"/>
        </p:nvSpPr>
        <p:spPr>
          <a:xfrm rot="16200000">
            <a:off x="42189049" y="14288743"/>
            <a:ext cx="21880174" cy="17851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1000" b="1" cap="all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Non-USABLE area</a:t>
            </a:r>
            <a:endParaRPr lang="es-ES" sz="11000" b="1" dirty="0">
              <a:solidFill>
                <a:schemeClr val="bg2">
                  <a:lumMod val="9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14">
            <a:extLst>
              <a:ext uri="{FF2B5EF4-FFF2-40B4-BE49-F238E27FC236}">
                <a16:creationId xmlns:a16="http://schemas.microsoft.com/office/drawing/2014/main" id="{60A838D4-1A0E-817C-247F-CC93E5A28D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3726" y="-1836184"/>
            <a:ext cx="18218135" cy="3672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1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8926" y="1724964"/>
            <a:ext cx="43519249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8926" y="8624810"/>
            <a:ext cx="43519249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8925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A25CA-8D73-4526-A7F4-BC51A2FC6237}" type="datetimeFigureOut">
              <a:rPr lang="en-CH" smtClean="0"/>
              <a:t>04/04/2024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13915" y="30029342"/>
            <a:ext cx="17029271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35327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61D4E-0819-46BC-8006-CAF6D7A5CF5A}" type="slidenum">
              <a:rPr lang="en-CH" smtClean="0"/>
              <a:t>‹N°›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5225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3784244" rtl="0" eaLnBrk="1" latinLnBrk="0" hangingPunct="1">
        <a:lnSpc>
          <a:spcPct val="90000"/>
        </a:lnSpc>
        <a:spcBef>
          <a:spcPct val="0"/>
        </a:spcBef>
        <a:buNone/>
        <a:defRPr sz="182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6061" indent="-946061" algn="l" defTabSz="3784244" rtl="0" eaLnBrk="1" latinLnBrk="0" hangingPunct="1">
        <a:lnSpc>
          <a:spcPct val="90000"/>
        </a:lnSpc>
        <a:spcBef>
          <a:spcPts val="4139"/>
        </a:spcBef>
        <a:buFont typeface="Arial" panose="020B0604020202020204" pitchFamily="34" charset="0"/>
        <a:buChar char="•"/>
        <a:defRPr sz="11588" kern="1200">
          <a:solidFill>
            <a:schemeClr val="tx1"/>
          </a:solidFill>
          <a:latin typeface="+mn-lt"/>
          <a:ea typeface="+mn-ea"/>
          <a:cs typeface="+mn-cs"/>
        </a:defRPr>
      </a:lvl1pPr>
      <a:lvl2pPr marL="2838183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9932" kern="1200">
          <a:solidFill>
            <a:schemeClr val="tx1"/>
          </a:solidFill>
          <a:latin typeface="+mn-lt"/>
          <a:ea typeface="+mn-ea"/>
          <a:cs typeface="+mn-cs"/>
        </a:defRPr>
      </a:lvl2pPr>
      <a:lvl3pPr marL="4730306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8277" kern="1200">
          <a:solidFill>
            <a:schemeClr val="tx1"/>
          </a:solidFill>
          <a:latin typeface="+mn-lt"/>
          <a:ea typeface="+mn-ea"/>
          <a:cs typeface="+mn-cs"/>
        </a:defRPr>
      </a:lvl3pPr>
      <a:lvl4pPr marL="6622428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8514550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10406672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2298794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4190917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6083039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1pPr>
      <a:lvl2pPr marL="1892122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2pPr>
      <a:lvl3pPr marL="3784244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3pPr>
      <a:lvl4pPr marL="5676367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7568489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9460611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1352733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3244855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5136978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410197-1AE1-C3AB-7F35-E4FFC939B67F}"/>
              </a:ext>
            </a:extLst>
          </p:cNvPr>
          <p:cNvSpPr/>
          <p:nvPr/>
        </p:nvSpPr>
        <p:spPr>
          <a:xfrm>
            <a:off x="-117934" y="-374073"/>
            <a:ext cx="12838165" cy="32817732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87FCCE3-1BF0-D1E6-87F2-B5D2FA6F378C}"/>
              </a:ext>
            </a:extLst>
          </p:cNvPr>
          <p:cNvGrpSpPr/>
          <p:nvPr/>
        </p:nvGrpSpPr>
        <p:grpSpPr>
          <a:xfrm>
            <a:off x="13661532" y="6849102"/>
            <a:ext cx="17070065" cy="2977739"/>
            <a:chOff x="14542049" y="7423320"/>
            <a:chExt cx="17070065" cy="2977739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494970B5-E454-E5A1-4D50-11509E5DD563}"/>
                </a:ext>
              </a:extLst>
            </p:cNvPr>
            <p:cNvSpPr/>
            <p:nvPr/>
          </p:nvSpPr>
          <p:spPr>
            <a:xfrm>
              <a:off x="14542049" y="7423320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Introduction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 dirty="0"/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112DEFD3-C973-EABE-BEA0-0D991203463D}"/>
                </a:ext>
              </a:extLst>
            </p:cNvPr>
            <p:cNvSpPr/>
            <p:nvPr/>
          </p:nvSpPr>
          <p:spPr>
            <a:xfrm>
              <a:off x="14624525" y="8800621"/>
              <a:ext cx="16987589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You may edit the size of the font, the sections distribution and the colour scheme if wanted. All modifications concerning the background/title display are to be done at a Master Slide level. </a:t>
              </a:r>
            </a:p>
            <a:p>
              <a:pPr defTabSz="952097" eaLnBrk="0" hangingPunct="0">
                <a:spcBef>
                  <a:spcPct val="50000"/>
                </a:spcBef>
              </a:pPr>
              <a:r>
                <a:rPr lang="en-AU" sz="2800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Text size: 36-40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DD550D3-8FA9-0946-C0FA-89090029FE7D}"/>
              </a:ext>
            </a:extLst>
          </p:cNvPr>
          <p:cNvGrpSpPr/>
          <p:nvPr/>
        </p:nvGrpSpPr>
        <p:grpSpPr>
          <a:xfrm>
            <a:off x="13771359" y="10139705"/>
            <a:ext cx="15719685" cy="3664362"/>
            <a:chOff x="14542048" y="10591706"/>
            <a:chExt cx="15719685" cy="3664362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70694A4A-A813-6E31-4C2B-F62D735EBD16}"/>
                </a:ext>
              </a:extLst>
            </p:cNvPr>
            <p:cNvSpPr/>
            <p:nvPr/>
          </p:nvSpPr>
          <p:spPr>
            <a:xfrm>
              <a:off x="14542049" y="10591706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Aim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 dirty="0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B5EF0A85-6CE4-8497-4C4B-E9348DA2F0DC}"/>
                </a:ext>
              </a:extLst>
            </p:cNvPr>
            <p:cNvSpPr/>
            <p:nvPr/>
          </p:nvSpPr>
          <p:spPr>
            <a:xfrm>
              <a:off x="14542048" y="11664589"/>
              <a:ext cx="15719685" cy="25914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How to use this poster template…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Simply highlight this text and replace it by typing in your own text, or copy and paste your text from a MS Word document or a PowerPoint slide presentation. 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The body text / font size should be 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 smaller than 20 points.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Try to keep body text left-aligned, do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not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justify text.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5AB367B-CC4B-C087-0046-39BCB43B6886}"/>
              </a:ext>
            </a:extLst>
          </p:cNvPr>
          <p:cNvGrpSpPr/>
          <p:nvPr/>
        </p:nvGrpSpPr>
        <p:grpSpPr>
          <a:xfrm>
            <a:off x="13737107" y="14850850"/>
            <a:ext cx="11491443" cy="5696151"/>
            <a:chOff x="14336722" y="15023029"/>
            <a:chExt cx="11491443" cy="5696151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9ACF1F74-5053-374F-6854-91C35585739E}"/>
                </a:ext>
              </a:extLst>
            </p:cNvPr>
            <p:cNvSpPr/>
            <p:nvPr/>
          </p:nvSpPr>
          <p:spPr>
            <a:xfrm>
              <a:off x="14336723" y="15023029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Method</a:t>
              </a:r>
              <a:endParaRPr lang="es-ES" sz="2000" dirty="0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1FA1DB45-878C-FD35-6CF1-F3BFD2734D49}"/>
                </a:ext>
              </a:extLst>
            </p:cNvPr>
            <p:cNvSpPr/>
            <p:nvPr/>
          </p:nvSpPr>
          <p:spPr>
            <a:xfrm>
              <a:off x="14336722" y="16317975"/>
              <a:ext cx="11491443" cy="44012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98972" indent="-398972" defTabSz="952097" eaLnBrk="0" hangingPunct="0">
                <a:buSzPct val="60000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Tips for making a successful poster…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Re-write your paper into poster format i.e.. simplify everything, avoid data overkill. 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Headings of more than 6 words should be in upper and lower case, not all capitals. Simplify the titles.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Try not to write whole sentences in capitals or underline to stress your point, use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bold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characters instead.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When laying out your poster, leave white space around your text. Don</a:t>
              </a:r>
              <a:r>
                <a:rPr lang="ja-JP" alt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 overcrowd your poster.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Spell check and get someone else to proof-read.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FC4FFF3-3DE9-471C-4EDE-7859B3C84FF8}"/>
              </a:ext>
            </a:extLst>
          </p:cNvPr>
          <p:cNvGrpSpPr/>
          <p:nvPr/>
        </p:nvGrpSpPr>
        <p:grpSpPr>
          <a:xfrm>
            <a:off x="31623202" y="24221273"/>
            <a:ext cx="17595430" cy="2357444"/>
            <a:chOff x="31612114" y="27253723"/>
            <a:chExt cx="15637207" cy="711577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CE278BDD-3534-DBA0-76D0-C7D45A2C3614}"/>
                </a:ext>
              </a:extLst>
            </p:cNvPr>
            <p:cNvSpPr/>
            <p:nvPr/>
          </p:nvSpPr>
          <p:spPr>
            <a:xfrm>
              <a:off x="31612114" y="27253723"/>
              <a:ext cx="11265198" cy="3065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Conclusions</a:t>
              </a:r>
              <a:endParaRPr lang="es-ES" sz="2000" dirty="0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79CD5956-B5FB-4DA3-C9C2-5ABEAB347971}"/>
                </a:ext>
              </a:extLst>
            </p:cNvPr>
            <p:cNvSpPr/>
            <p:nvPr/>
          </p:nvSpPr>
          <p:spPr>
            <a:xfrm>
              <a:off x="31820769" y="27612280"/>
              <a:ext cx="15428552" cy="353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</a:p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latin typeface="Arial" panose="020B0604020202020204" pitchFamily="34" charset="0"/>
                  <a:cs typeface="Arial" panose="020B0604020202020204" pitchFamily="34" charset="0"/>
                </a:rPr>
                <a:t>Delete section if not needed</a:t>
              </a:r>
              <a:endParaRPr lang="en-A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03B50B6-50EF-5C42-BEBF-C22503373161}"/>
              </a:ext>
            </a:extLst>
          </p:cNvPr>
          <p:cNvSpPr/>
          <p:nvPr/>
        </p:nvSpPr>
        <p:spPr>
          <a:xfrm>
            <a:off x="13089078" y="3300057"/>
            <a:ext cx="31254101" cy="241912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AU" sz="3600" b="1" dirty="0">
                <a:latin typeface="Arial" panose="020B0604020202020204" pitchFamily="34" charset="0"/>
                <a:cs typeface="Arial" panose="020B0604020202020204" pitchFamily="34" charset="0"/>
              </a:rPr>
              <a:t>Authors, First name initial, Surname, presenting author(s) underlined, Affiliations1 numbered in superscript</a:t>
            </a:r>
          </a:p>
          <a:p>
            <a:pPr algn="ctr">
              <a:spcBef>
                <a:spcPct val="20000"/>
              </a:spcBef>
            </a:pP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AU" sz="3200" u="sng" dirty="0">
                <a:latin typeface="Arial" panose="020B0604020202020204" pitchFamily="34" charset="0"/>
                <a:cs typeface="Arial" panose="020B0604020202020204" pitchFamily="34" charset="0"/>
              </a:rPr>
              <a:t>B. Smith</a:t>
            </a:r>
            <a:r>
              <a:rPr lang="en-US" sz="3200" u="sng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, N. Harrison</a:t>
            </a:r>
            <a:r>
              <a:rPr lang="en-US" sz="3200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2 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and P. Matthews</a:t>
            </a:r>
            <a:r>
              <a:rPr lang="en-US" sz="3200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endParaRPr lang="en-A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AU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University of New South Wales, Sydney, Australia ;</a:t>
            </a:r>
            <a:r>
              <a:rPr lang="en-AU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Royal Brisbane Hospital, Brisbane, Australia</a:t>
            </a:r>
          </a:p>
          <a:p>
            <a:pPr algn="ctr">
              <a:spcBef>
                <a:spcPct val="20000"/>
              </a:spcBef>
            </a:pPr>
            <a:r>
              <a:rPr lang="en-AU" sz="3200" dirty="0">
                <a:solidFill>
                  <a:srgbClr val="3A235F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Size 30-36, smaller if long text/many authors</a:t>
            </a:r>
            <a:endParaRPr lang="es-ES" sz="3200" dirty="0">
              <a:solidFill>
                <a:srgbClr val="3A235F"/>
              </a:solidFill>
              <a:highlight>
                <a:srgbClr val="FFFF00"/>
              </a:highlight>
            </a:endParaRPr>
          </a:p>
        </p:txBody>
      </p:sp>
      <p:sp>
        <p:nvSpPr>
          <p:cNvPr id="22" name="Text Box 2">
            <a:extLst>
              <a:ext uri="{FF2B5EF4-FFF2-40B4-BE49-F238E27FC236}">
                <a16:creationId xmlns:a16="http://schemas.microsoft.com/office/drawing/2014/main" id="{32E15B4F-E475-7F2C-BEA3-8D3CB15A9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57928" y="-1"/>
            <a:ext cx="31347352" cy="324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37485" tIns="637485" rIns="637485" bIns="637485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10000" b="1" spc="2000" dirty="0">
                <a:solidFill>
                  <a:schemeClr val="accent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Poster title goes here </a:t>
            </a:r>
          </a:p>
          <a:p>
            <a:pPr algn="ctr"/>
            <a:r>
              <a:rPr lang="en-GB" sz="10000" b="1" spc="2000" dirty="0">
                <a:highlight>
                  <a:srgbClr val="FFFF00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(size 80-100) </a:t>
            </a:r>
            <a:endParaRPr lang="en-AU" sz="10000" spc="2000" dirty="0">
              <a:highlight>
                <a:srgbClr val="FFFF00"/>
              </a:highligh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36001EE0-454A-596C-939A-5BDB80809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5280" y="1"/>
            <a:ext cx="6051820" cy="5802318"/>
          </a:xfrm>
          <a:prstGeom prst="rect">
            <a:avLst/>
          </a:prstGeom>
          <a:noFill/>
          <a:ln w="69850">
            <a:solidFill>
              <a:srgbClr val="263873"/>
            </a:solidFill>
            <a:miter lim="800000"/>
            <a:headEnd/>
            <a:tailEnd/>
          </a:ln>
          <a:effectLst/>
        </p:spPr>
        <p:txBody>
          <a:bodyPr lIns="375509" tIns="375509" rIns="375509" bIns="375509" anchor="ctr"/>
          <a:lstStyle/>
          <a:p>
            <a:pPr algn="ctr" defTabSz="952097"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26387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Delete box and add your </a:t>
            </a:r>
          </a:p>
          <a:p>
            <a:pPr algn="ctr" defTabSz="952097"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26387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logos here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6233272-6173-7841-504D-22A08DA0FA95}"/>
              </a:ext>
            </a:extLst>
          </p:cNvPr>
          <p:cNvGrpSpPr/>
          <p:nvPr/>
        </p:nvGrpSpPr>
        <p:grpSpPr>
          <a:xfrm>
            <a:off x="13601077" y="21461574"/>
            <a:ext cx="16651282" cy="7319146"/>
            <a:chOff x="14624525" y="21162897"/>
            <a:chExt cx="11403138" cy="5858750"/>
          </a:xfrm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B5C8D174-D498-99C0-A0BE-B56477106F65}"/>
                </a:ext>
              </a:extLst>
            </p:cNvPr>
            <p:cNvSpPr/>
            <p:nvPr/>
          </p:nvSpPr>
          <p:spPr>
            <a:xfrm>
              <a:off x="14624525" y="21162897"/>
              <a:ext cx="6772578" cy="8130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Results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 dirty="0"/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F32ED10A-C8FB-0642-7D62-D025172814C5}"/>
                </a:ext>
              </a:extLst>
            </p:cNvPr>
            <p:cNvSpPr/>
            <p:nvPr/>
          </p:nvSpPr>
          <p:spPr>
            <a:xfrm>
              <a:off x="14823939" y="22463884"/>
              <a:ext cx="11203724" cy="45577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Importing / inserting files…</a:t>
              </a:r>
            </a:p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Images such as photographs, graphs, diagrams, logos, </a:t>
              </a:r>
              <a:r>
                <a:rPr lang="en-CA" sz="28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etc</a:t>
              </a: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, can be added to the poster. Avoid long numerical tables as they will be difficult to read.</a:t>
              </a:r>
            </a:p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  </a:r>
            </a:p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Be aware of the image size you are importing. </a:t>
              </a:r>
            </a:p>
            <a:p>
              <a:pPr>
                <a:spcBef>
                  <a:spcPct val="50000"/>
                </a:spcBef>
              </a:pPr>
              <a:endParaRPr lang="en-CA" sz="2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n-CA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Notes about graphs…</a:t>
              </a:r>
            </a:p>
            <a:p>
              <a:pPr>
                <a:spcBef>
                  <a:spcPct val="50000"/>
                </a:spcBef>
              </a:pPr>
              <a:r>
                <a:rPr lang="en-CA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For simple graphs use MS Excel, or create the graph directly in PowerPoint.</a:t>
              </a:r>
            </a:p>
            <a:p>
              <a:pPr>
                <a:spcBef>
                  <a:spcPct val="50000"/>
                </a:spcBef>
              </a:pPr>
              <a:r>
                <a:rPr lang="en-CA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Graphs created in a scientific graphing program (e.g.. Sigma Plot, Prism, SPSS, Statistics) should be saved as JPEG or TIFF. </a:t>
              </a:r>
            </a:p>
          </p:txBody>
        </p:sp>
      </p:grpSp>
      <p:sp>
        <p:nvSpPr>
          <p:cNvPr id="44" name="CuadroTexto 3">
            <a:extLst>
              <a:ext uri="{FF2B5EF4-FFF2-40B4-BE49-F238E27FC236}">
                <a16:creationId xmlns:a16="http://schemas.microsoft.com/office/drawing/2014/main" id="{97E051BA-905B-18EC-A1EC-BD026DFC872B}"/>
              </a:ext>
            </a:extLst>
          </p:cNvPr>
          <p:cNvSpPr txBox="1"/>
          <p:nvPr/>
        </p:nvSpPr>
        <p:spPr>
          <a:xfrm>
            <a:off x="874951" y="7224216"/>
            <a:ext cx="11702408" cy="10802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92088" eaLnBrk="0" hangingPunct="0"/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Insert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Key 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Takehome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Message</a:t>
            </a:r>
            <a:endParaRPr lang="es-ES" sz="10000" b="1" spc="2000" dirty="0">
              <a:solidFill>
                <a:schemeClr val="bg1"/>
              </a:solidFill>
              <a:latin typeface="Arial Black" panose="020B0A040201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defTabSz="192088" eaLnBrk="0" hangingPunct="0"/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And/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Or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main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figure/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diagram</a:t>
            </a:r>
            <a:endParaRPr lang="es-ES" sz="10000" b="1" spc="2000" dirty="0">
              <a:solidFill>
                <a:schemeClr val="bg1"/>
              </a:solidFill>
              <a:latin typeface="Arial Black" panose="020B0A040201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defTabSz="192088" eaLnBrk="0" hangingPunct="0"/>
            <a:r>
              <a:rPr lang="es-ES" sz="9600" b="1" spc="2000" dirty="0">
                <a:highlight>
                  <a:srgbClr val="FFFF00"/>
                </a:highlight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(Size80-100)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E876670-92C5-B802-D41E-30167B269DAC}"/>
              </a:ext>
            </a:extLst>
          </p:cNvPr>
          <p:cNvGrpSpPr/>
          <p:nvPr/>
        </p:nvGrpSpPr>
        <p:grpSpPr>
          <a:xfrm>
            <a:off x="786343" y="30029315"/>
            <a:ext cx="12423644" cy="1723548"/>
            <a:chOff x="335373" y="29712601"/>
            <a:chExt cx="12545322" cy="1723548"/>
          </a:xfrm>
        </p:grpSpPr>
        <p:sp>
          <p:nvSpPr>
            <p:cNvPr id="3" name="Rectángulo 18">
              <a:extLst>
                <a:ext uri="{FF2B5EF4-FFF2-40B4-BE49-F238E27FC236}">
                  <a16:creationId xmlns:a16="http://schemas.microsoft.com/office/drawing/2014/main" id="{48958722-5F0B-CF78-33FA-F8682CBF8115}"/>
                </a:ext>
              </a:extLst>
            </p:cNvPr>
            <p:cNvSpPr/>
            <p:nvPr/>
          </p:nvSpPr>
          <p:spPr>
            <a:xfrm>
              <a:off x="335373" y="29712601"/>
              <a:ext cx="1030909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Acknowledgments (if needed)</a:t>
              </a:r>
              <a:endParaRPr lang="es-ES" sz="4400" dirty="0"/>
            </a:p>
          </p:txBody>
        </p:sp>
        <p:sp>
          <p:nvSpPr>
            <p:cNvPr id="45" name="Rectángulo 19">
              <a:extLst>
                <a:ext uri="{FF2B5EF4-FFF2-40B4-BE49-F238E27FC236}">
                  <a16:creationId xmlns:a16="http://schemas.microsoft.com/office/drawing/2014/main" id="{B701041F-D46C-97D3-9171-A734712C60D3}"/>
                </a:ext>
              </a:extLst>
            </p:cNvPr>
            <p:cNvSpPr/>
            <p:nvPr/>
          </p:nvSpPr>
          <p:spPr>
            <a:xfrm>
              <a:off x="457051" y="30482042"/>
              <a:ext cx="1242364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</a:p>
            <a:p>
              <a:r>
                <a:rPr lang="en-AU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e.g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: Presenting author name: email @uni.com.</a:t>
              </a:r>
              <a:endParaRPr lang="en-AU" sz="2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3" descr="A close-up of a logo&#10;&#10;Description automatically generated">
            <a:extLst>
              <a:ext uri="{FF2B5EF4-FFF2-40B4-BE49-F238E27FC236}">
                <a16:creationId xmlns:a16="http://schemas.microsoft.com/office/drawing/2014/main" id="{E9748380-45C1-C941-D5E4-E32247BBB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117" y="335168"/>
            <a:ext cx="6095459" cy="183907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5858205-9198-A5A7-FA13-7C13F0877920}"/>
              </a:ext>
            </a:extLst>
          </p:cNvPr>
          <p:cNvSpPr/>
          <p:nvPr/>
        </p:nvSpPr>
        <p:spPr>
          <a:xfrm>
            <a:off x="7719536" y="0"/>
            <a:ext cx="36685745" cy="5802319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3F28635-2D41-4104-FC65-D96D12A659F7}"/>
              </a:ext>
            </a:extLst>
          </p:cNvPr>
          <p:cNvGrpSpPr/>
          <p:nvPr/>
        </p:nvGrpSpPr>
        <p:grpSpPr>
          <a:xfrm>
            <a:off x="787535" y="27676000"/>
            <a:ext cx="12422452" cy="2108194"/>
            <a:chOff x="335373" y="29712601"/>
            <a:chExt cx="12551932" cy="2108194"/>
          </a:xfrm>
        </p:grpSpPr>
        <p:sp>
          <p:nvSpPr>
            <p:cNvPr id="38" name="Rectángulo 18">
              <a:extLst>
                <a:ext uri="{FF2B5EF4-FFF2-40B4-BE49-F238E27FC236}">
                  <a16:creationId xmlns:a16="http://schemas.microsoft.com/office/drawing/2014/main" id="{D3CFD28C-37BF-4B4E-50CA-113FE64F8323}"/>
                </a:ext>
              </a:extLst>
            </p:cNvPr>
            <p:cNvSpPr/>
            <p:nvPr/>
          </p:nvSpPr>
          <p:spPr>
            <a:xfrm>
              <a:off x="335373" y="29712601"/>
              <a:ext cx="1030909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Contact information</a:t>
              </a:r>
              <a:endParaRPr lang="es-ES" sz="6000" dirty="0"/>
            </a:p>
          </p:txBody>
        </p:sp>
        <p:sp>
          <p:nvSpPr>
            <p:cNvPr id="39" name="Rectángulo 19">
              <a:extLst>
                <a:ext uri="{FF2B5EF4-FFF2-40B4-BE49-F238E27FC236}">
                  <a16:creationId xmlns:a16="http://schemas.microsoft.com/office/drawing/2014/main" id="{AF74CA10-EB26-A346-ADFA-ADAF19AF8E6F}"/>
                </a:ext>
              </a:extLst>
            </p:cNvPr>
            <p:cNvSpPr/>
            <p:nvPr/>
          </p:nvSpPr>
          <p:spPr>
            <a:xfrm>
              <a:off x="463661" y="30866688"/>
              <a:ext cx="1242364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</a:p>
            <a:p>
              <a:r>
                <a:rPr lang="en-AU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e.g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: Presenting author name: email @uni.com.</a:t>
              </a:r>
              <a:endParaRPr lang="en-AU" sz="2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pic>
        <p:nvPicPr>
          <p:cNvPr id="40" name="Picture 2" descr="Bar chart Detailed Rounded Lineal icon">
            <a:extLst>
              <a:ext uri="{FF2B5EF4-FFF2-40B4-BE49-F238E27FC236}">
                <a16:creationId xmlns:a16="http://schemas.microsoft.com/office/drawing/2014/main" id="{13530B8D-E433-23A3-0A04-FD71DA699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737" y="21932619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Placeholders Vector Art &amp; Graphics | freevector.com">
            <a:extLst>
              <a:ext uri="{FF2B5EF4-FFF2-40B4-BE49-F238E27FC236}">
                <a16:creationId xmlns:a16="http://schemas.microsoft.com/office/drawing/2014/main" id="{1FD5AB21-96E1-1DBB-071B-BD7231C12D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2"/>
          <a:stretch/>
        </p:blipFill>
        <p:spPr bwMode="auto">
          <a:xfrm>
            <a:off x="25566247" y="14958975"/>
            <a:ext cx="4867003" cy="472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ángulo 31">
            <a:extLst>
              <a:ext uri="{FF2B5EF4-FFF2-40B4-BE49-F238E27FC236}">
                <a16:creationId xmlns:a16="http://schemas.microsoft.com/office/drawing/2014/main" id="{BD2C93AA-7631-AF4F-CAA2-6C92D7CCA99C}"/>
              </a:ext>
            </a:extLst>
          </p:cNvPr>
          <p:cNvSpPr/>
          <p:nvPr/>
        </p:nvSpPr>
        <p:spPr>
          <a:xfrm>
            <a:off x="32202630" y="14781450"/>
            <a:ext cx="75832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sp>
        <p:nvSpPr>
          <p:cNvPr id="49" name="Rectángulo 32">
            <a:extLst>
              <a:ext uri="{FF2B5EF4-FFF2-40B4-BE49-F238E27FC236}">
                <a16:creationId xmlns:a16="http://schemas.microsoft.com/office/drawing/2014/main" id="{140FBBCB-EE7A-BCD1-9E23-91DB82970156}"/>
              </a:ext>
            </a:extLst>
          </p:cNvPr>
          <p:cNvSpPr/>
          <p:nvPr/>
        </p:nvSpPr>
        <p:spPr>
          <a:xfrm>
            <a:off x="40468195" y="14583299"/>
            <a:ext cx="75832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pic>
        <p:nvPicPr>
          <p:cNvPr id="51" name="Picture 10" descr="Graph Black And White Clipart Images For Free Download - Pngtree">
            <a:extLst>
              <a:ext uri="{FF2B5EF4-FFF2-40B4-BE49-F238E27FC236}">
                <a16:creationId xmlns:a16="http://schemas.microsoft.com/office/drawing/2014/main" id="{ED1870EE-4DA4-5AD5-057C-89EDBFA01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3637" y="6804627"/>
            <a:ext cx="7583284" cy="758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2" descr="Graph Black And White Clipart Images For Free Download - Pngtree">
            <a:extLst>
              <a:ext uri="{FF2B5EF4-FFF2-40B4-BE49-F238E27FC236}">
                <a16:creationId xmlns:a16="http://schemas.microsoft.com/office/drawing/2014/main" id="{7B07549A-580F-AB11-BC6B-C5B38CCEA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4029" y="6862663"/>
            <a:ext cx="7583284" cy="758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3" name="Tabla 66">
            <a:extLst>
              <a:ext uri="{FF2B5EF4-FFF2-40B4-BE49-F238E27FC236}">
                <a16:creationId xmlns:a16="http://schemas.microsoft.com/office/drawing/2014/main" id="{982F68AE-D4B9-95D0-22E0-35F4D4C849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378851"/>
              </p:ext>
            </p:extLst>
          </p:nvPr>
        </p:nvGraphicFramePr>
        <p:xfrm>
          <a:off x="31743166" y="17877759"/>
          <a:ext cx="17595430" cy="50757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19086">
                  <a:extLst>
                    <a:ext uri="{9D8B030D-6E8A-4147-A177-3AD203B41FA5}">
                      <a16:colId xmlns:a16="http://schemas.microsoft.com/office/drawing/2014/main" val="2581945635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1311242281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576665038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756634555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2609625798"/>
                    </a:ext>
                  </a:extLst>
                </a:gridCol>
              </a:tblGrid>
              <a:tr h="869500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304912"/>
                  </a:ext>
                </a:extLst>
              </a:tr>
              <a:tr h="46212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375713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416857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603507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329125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611130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442471"/>
                  </a:ext>
                </a:extLst>
              </a:tr>
            </a:tbl>
          </a:graphicData>
        </a:graphic>
      </p:graphicFrame>
      <p:sp>
        <p:nvSpPr>
          <p:cNvPr id="55" name="Rectangle 54">
            <a:extLst>
              <a:ext uri="{FF2B5EF4-FFF2-40B4-BE49-F238E27FC236}">
                <a16:creationId xmlns:a16="http://schemas.microsoft.com/office/drawing/2014/main" id="{82C31730-46DB-3FDB-05F9-0BB06CEFE0DB}"/>
              </a:ext>
            </a:extLst>
          </p:cNvPr>
          <p:cNvSpPr/>
          <p:nvPr/>
        </p:nvSpPr>
        <p:spPr>
          <a:xfrm>
            <a:off x="12697858" y="0"/>
            <a:ext cx="391220" cy="3244365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5" name="Picture 4" descr="A black and white image of a human liver&#10;&#10;Description automatically generated">
            <a:extLst>
              <a:ext uri="{FF2B5EF4-FFF2-40B4-BE49-F238E27FC236}">
                <a16:creationId xmlns:a16="http://schemas.microsoft.com/office/drawing/2014/main" id="{A7EE3F60-59E5-9B29-18F0-4511E2B6AE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70" y="347093"/>
            <a:ext cx="4548582" cy="3101911"/>
          </a:xfrm>
          <a:prstGeom prst="rect">
            <a:avLst/>
          </a:prstGeom>
        </p:spPr>
      </p:pic>
      <p:grpSp>
        <p:nvGrpSpPr>
          <p:cNvPr id="19" name="Group 39">
            <a:extLst>
              <a:ext uri="{FF2B5EF4-FFF2-40B4-BE49-F238E27FC236}">
                <a16:creationId xmlns:a16="http://schemas.microsoft.com/office/drawing/2014/main" id="{BF101C9B-D862-72B6-98F2-33A4C1615159}"/>
              </a:ext>
            </a:extLst>
          </p:cNvPr>
          <p:cNvGrpSpPr/>
          <p:nvPr/>
        </p:nvGrpSpPr>
        <p:grpSpPr>
          <a:xfrm>
            <a:off x="31623202" y="28724080"/>
            <a:ext cx="12442831" cy="2662786"/>
            <a:chOff x="14435996" y="29004715"/>
            <a:chExt cx="15825735" cy="2662786"/>
          </a:xfrm>
        </p:grpSpPr>
        <p:sp>
          <p:nvSpPr>
            <p:cNvPr id="27" name="Rectángulo 15">
              <a:extLst>
                <a:ext uri="{FF2B5EF4-FFF2-40B4-BE49-F238E27FC236}">
                  <a16:creationId xmlns:a16="http://schemas.microsoft.com/office/drawing/2014/main" id="{478A715D-A5E6-E8AD-5874-022032FC41E6}"/>
                </a:ext>
              </a:extLst>
            </p:cNvPr>
            <p:cNvSpPr/>
            <p:nvPr/>
          </p:nvSpPr>
          <p:spPr>
            <a:xfrm>
              <a:off x="14435996" y="29004715"/>
              <a:ext cx="8155277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4000" dirty="0">
                  <a:latin typeface="Arial Black" panose="020B0A04020102020204" pitchFamily="34" charset="0"/>
                  <a:cs typeface="Arial" panose="020B0604020202020204" pitchFamily="34" charset="0"/>
                </a:rPr>
                <a:t>References (optional)</a:t>
              </a:r>
              <a:endParaRPr lang="es-ES" sz="6000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ángulo 16">
              <a:extLst>
                <a:ext uri="{FF2B5EF4-FFF2-40B4-BE49-F238E27FC236}">
                  <a16:creationId xmlns:a16="http://schemas.microsoft.com/office/drawing/2014/main" id="{7AE8974B-CF6C-29C6-72F8-AB6B3723C712}"/>
                </a:ext>
              </a:extLst>
            </p:cNvPr>
            <p:cNvSpPr/>
            <p:nvPr/>
          </p:nvSpPr>
          <p:spPr>
            <a:xfrm>
              <a:off x="14542048" y="29728509"/>
              <a:ext cx="15719683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4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text.</a:t>
              </a:r>
              <a:br>
                <a:rPr lang="en-AU" sz="2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en-AU" sz="2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Can be Vancouver style i.e. 1 </a:t>
              </a:r>
              <a:r>
                <a:rPr lang="en-US" sz="2400" b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Meyer J-P et al</a:t>
              </a:r>
              <a:r>
                <a:rPr lang="en-US" sz="2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. The treatment of high grade superficial bladder cancer and carcinoma in situ with BCG – a questionnaire survey of Consultant practice in England and Wales. </a:t>
              </a:r>
              <a:r>
                <a:rPr lang="en-US" sz="2400" i="1" dirty="0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Urol</a:t>
              </a:r>
              <a:r>
                <a:rPr lang="en-US" sz="2400" i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Oncol 2002; 2;: 77-80</a:t>
              </a:r>
              <a:r>
                <a:rPr lang="en-US" sz="2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endParaRPr lang="en-AU" sz="2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1128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ASL">
      <a:dk1>
        <a:sysClr val="windowText" lastClr="000000"/>
      </a:dk1>
      <a:lt1>
        <a:sysClr val="window" lastClr="FFFFFF"/>
      </a:lt1>
      <a:dk2>
        <a:srgbClr val="44546A"/>
      </a:dk2>
      <a:lt2>
        <a:srgbClr val="1A9586"/>
      </a:lt2>
      <a:accent1>
        <a:srgbClr val="004B87"/>
      </a:accent1>
      <a:accent2>
        <a:srgbClr val="5BC2E7"/>
      </a:accent2>
      <a:accent3>
        <a:srgbClr val="826B6A"/>
      </a:accent3>
      <a:accent4>
        <a:srgbClr val="FF6720"/>
      </a:accent4>
      <a:accent5>
        <a:srgbClr val="DB0B5B"/>
      </a:accent5>
      <a:accent6>
        <a:srgbClr val="FFBF3F"/>
      </a:accent6>
      <a:hlink>
        <a:srgbClr val="0563C1"/>
      </a:hlink>
      <a:folHlink>
        <a:srgbClr val="50854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1BA40EA770EA4CA7146C26CE808CEE" ma:contentTypeVersion="7" ma:contentTypeDescription="Create a new document." ma:contentTypeScope="" ma:versionID="54d75c504a1378f1921341f3eccfcd19">
  <xsd:schema xmlns:xsd="http://www.w3.org/2001/XMLSchema" xmlns:xs="http://www.w3.org/2001/XMLSchema" xmlns:p="http://schemas.microsoft.com/office/2006/metadata/properties" xmlns:ns2="521b6ead-e5be-4d3b-9860-b6e03b66e706" xmlns:ns3="3eedaddb-5fc5-4aa6-949a-49b49a2899ba" xmlns:ns4="e7e64743-84de-4dc1-8f84-814f03f9b725" xmlns:ns5="e8282bc9-d012-4bc8-a553-87c6a942cc89" targetNamespace="http://schemas.microsoft.com/office/2006/metadata/properties" ma:root="true" ma:fieldsID="031333eae48f70f601affe5a4c190af1" ns2:_="" ns3:_="" ns4:_="" ns5:_="">
    <xsd:import namespace="521b6ead-e5be-4d3b-9860-b6e03b66e706"/>
    <xsd:import namespace="3eedaddb-5fc5-4aa6-949a-49b49a2899ba"/>
    <xsd:import namespace="e7e64743-84de-4dc1-8f84-814f03f9b725"/>
    <xsd:import namespace="e8282bc9-d012-4bc8-a553-87c6a942cc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Test" minOccurs="0"/>
                <xsd:element ref="ns2:MediaServiceObjectDetectorVersions" minOccurs="0"/>
                <xsd:element ref="ns4:TaxCatchAll" minOccurs="0"/>
                <xsd:element ref="ns5:lcf76f155ced4ddcb4097134ff3c332f" minOccurs="0"/>
                <xsd:element ref="ns5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1b6ead-e5be-4d3b-9860-b6e03b66e7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Test" ma:index="21" nillable="true" ma:displayName="Test" ma:format="DateOnly" ma:internalName="Test">
      <xsd:simpleType>
        <xsd:restriction base="dms:DateTim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edaddb-5fc5-4aa6-949a-49b49a2899b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e64743-84de-4dc1-8f84-814f03f9b72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e4592b08-b215-4cd8-b948-cf64026cfd4f}" ma:internalName="TaxCatchAll" ma:showField="CatchAllData" ma:web="e7e64743-84de-4dc1-8f84-814f03f9b7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282bc9-d012-4bc8-a553-87c6a942cc8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541184b-64da-461f-be6c-88eaa40d6a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st xmlns="521b6ead-e5be-4d3b-9860-b6e03b66e706" xsi:nil="true"/>
    <TaxCatchAll xmlns="e7e64743-84de-4dc1-8f84-814f03f9b725" xsi:nil="true"/>
    <lcf76f155ced4ddcb4097134ff3c332f xmlns="e8282bc9-d012-4bc8-a553-87c6a942cc8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F3A6035-355A-4BE7-8937-5C1866EDEB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1b6ead-e5be-4d3b-9860-b6e03b66e706"/>
    <ds:schemaRef ds:uri="3eedaddb-5fc5-4aa6-949a-49b49a2899ba"/>
    <ds:schemaRef ds:uri="e7e64743-84de-4dc1-8f84-814f03f9b725"/>
    <ds:schemaRef ds:uri="e8282bc9-d012-4bc8-a553-87c6a942cc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F83673-F4D2-436A-9FCB-1B035E01BD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56590C-FA34-45B3-B9F1-1ACDF77DC37E}">
  <ds:schemaRefs>
    <ds:schemaRef ds:uri="http://schemas.microsoft.com/office/2006/metadata/properties"/>
    <ds:schemaRef ds:uri="http://schemas.microsoft.com/office/infopath/2007/PartnerControls"/>
    <ds:schemaRef ds:uri="3eedaddb-5fc5-4aa6-949a-49b49a2899ba"/>
    <ds:schemaRef ds:uri="521b6ead-e5be-4d3b-9860-b6e03b66e706"/>
    <ds:schemaRef ds:uri="e7e64743-84de-4dc1-8f84-814f03f9b725"/>
    <ds:schemaRef ds:uri="e8282bc9-d012-4bc8-a553-87c6a942cc8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6105</TotalTime>
  <Words>669</Words>
  <Application>Microsoft Office PowerPoint</Application>
  <PresentationFormat>Personnalisé</PresentationFormat>
  <Paragraphs>47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Pochelon</dc:creator>
  <cp:lastModifiedBy>Mathias Girod</cp:lastModifiedBy>
  <cp:revision>3</cp:revision>
  <dcterms:created xsi:type="dcterms:W3CDTF">2023-08-15T14:19:39Z</dcterms:created>
  <dcterms:modified xsi:type="dcterms:W3CDTF">2024-04-04T09:37:17Z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0x0101003D1BA40EA770EA4CA7146C26CE808CEE</vt:lpwstr>
  </property>
  <property fmtid="{D5CDD505-2E9C-101B-9397-08002B2CF9AE}" pid="3" name="MediaServiceImageTags">
    <vt:lpwstr/>
  </property>
</Properties>
</file>