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F57"/>
    <a:srgbClr val="5BC2E7"/>
    <a:srgbClr val="40E0D0"/>
    <a:srgbClr val="3A235F"/>
    <a:srgbClr val="508541"/>
    <a:srgbClr val="FFBF3F"/>
    <a:srgbClr val="826B6A"/>
    <a:srgbClr val="1A9586"/>
    <a:srgbClr val="DB0B5B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108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016A9AD7-A024-4892-9FA5-69B85E44BA8B}"/>
    <pc:docChg chg="modSld">
      <pc:chgData name="Mathias Girod" userId="f9b65fdd-594e-4e19-953b-0e0c84c3aa82" providerId="ADAL" clId="{016A9AD7-A024-4892-9FA5-69B85E44BA8B}" dt="2024-04-04T09:28:28.179" v="0" actId="2085"/>
      <pc:docMkLst>
        <pc:docMk/>
      </pc:docMkLst>
      <pc:sldChg chg="modSp mod">
        <pc:chgData name="Mathias Girod" userId="f9b65fdd-594e-4e19-953b-0e0c84c3aa82" providerId="ADAL" clId="{016A9AD7-A024-4892-9FA5-69B85E44BA8B}" dt="2024-04-04T09:28:28.179" v="0" actId="2085"/>
        <pc:sldMkLst>
          <pc:docMk/>
          <pc:sldMk cId="2956990771" sldId="315"/>
        </pc:sldMkLst>
        <pc:spChg chg="mod">
          <ac:chgData name="Mathias Girod" userId="f9b65fdd-594e-4e19-953b-0e0c84c3aa82" providerId="ADAL" clId="{016A9AD7-A024-4892-9FA5-69B85E44BA8B}" dt="2024-04-04T09:28:28.179" v="0" actId="2085"/>
          <ac:spMkLst>
            <pc:docMk/>
            <pc:sldMk cId="2956990771" sldId="315"/>
            <ac:spMk id="3" creationId="{5038B1B8-2B1C-A651-E80D-6FBFE7F782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90384-C772-4C1B-955E-74A619B7B54E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1143000"/>
            <a:ext cx="4806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ADB53-D0DF-42FD-9952-B264347E3E5E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4565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ADB53-D0DF-42FD-9952-B264347E3E5E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3666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435429" y="-395338"/>
            <a:ext cx="51380572" cy="685664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48717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710180" y="25055942"/>
            <a:ext cx="25746919" cy="1828037"/>
            <a:chOff x="1346785" y="19609904"/>
            <a:chExt cx="22761986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0618546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8787684"/>
            <a:ext cx="12112076" cy="1882074"/>
            <a:chOff x="1384882" y="22762032"/>
            <a:chExt cx="22761989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22761987" cy="0"/>
            </a:xfrm>
            <a:prstGeom prst="lin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312F57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312F57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312F57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rgbClr val="312F57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312F57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rgbClr val="31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802529" y="28832834"/>
            <a:ext cx="12833464" cy="2776124"/>
            <a:chOff x="1384884" y="25542147"/>
            <a:chExt cx="22800087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6376617"/>
              <a:ext cx="22800087" cy="7021"/>
            </a:xfrm>
            <a:prstGeom prst="lin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185580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C21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DC214E"/>
              </a:solidFill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999EA64D-0F50-20F8-666D-7C3B14F0B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344" y="205623"/>
            <a:ext cx="6095459" cy="18390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9237137" cy="0"/>
          </a:xfrm>
          <a:prstGeom prst="line">
            <a:avLst/>
          </a:prstGeom>
          <a:noFill/>
          <a:ln w="12700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3A6035-355A-4BE7-8937-5C1866EDE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b6ead-e5be-4d3b-9860-b6e03b66e706"/>
    <ds:schemaRef ds:uri="3eedaddb-5fc5-4aa6-949a-49b49a2899ba"/>
    <ds:schemaRef ds:uri="e7e64743-84de-4dc1-8f84-814f03f9b725"/>
    <ds:schemaRef ds:uri="e8282bc9-d012-4bc8-a553-87c6a942c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http://schemas.microsoft.com/office/2006/documentManagement/types"/>
    <ds:schemaRef ds:uri="e7e64743-84de-4dc1-8f84-814f03f9b725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e8282bc9-d012-4bc8-a553-87c6a942cc89"/>
    <ds:schemaRef ds:uri="http://schemas.microsoft.com/office/infopath/2007/PartnerControls"/>
    <ds:schemaRef ds:uri="http://schemas.openxmlformats.org/package/2006/metadata/core-properties"/>
    <ds:schemaRef ds:uri="521b6ead-e5be-4d3b-9860-b6e03b66e706"/>
  </ds:schemaRefs>
</ds:datastoreItem>
</file>

<file path=customXml/itemProps3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6059</TotalTime>
  <Words>783</Words>
  <Application>Microsoft Office PowerPoint</Application>
  <PresentationFormat>Personnalisé</PresentationFormat>
  <Paragraphs>53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4</cp:revision>
  <cp:lastPrinted>2024-04-04T09:28:18Z</cp:lastPrinted>
  <dcterms:created xsi:type="dcterms:W3CDTF">2023-08-15T14:19:39Z</dcterms:created>
  <dcterms:modified xsi:type="dcterms:W3CDTF">2024-04-04T09:28:31Z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