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5BC2E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AAC41-C786-4EE5-8CFA-DC0BBB8C33A2}" v="4" dt="2024-04-04T09:22:02.45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36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6F9B0B06-C7A1-42BB-94BD-6F30F606F111}"/>
    <pc:docChg chg="delSld">
      <pc:chgData name="Mathias Girod" userId="f9b65fdd-594e-4e19-953b-0e0c84c3aa82" providerId="ADAL" clId="{6F9B0B06-C7A1-42BB-94BD-6F30F606F111}" dt="2024-04-04T09:25:32.623" v="0" actId="47"/>
      <pc:docMkLst>
        <pc:docMk/>
      </pc:docMkLst>
      <pc:sldChg chg="del">
        <pc:chgData name="Mathias Girod" userId="f9b65fdd-594e-4e19-953b-0e0c84c3aa82" providerId="ADAL" clId="{6F9B0B06-C7A1-42BB-94BD-6F30F606F111}" dt="2024-04-04T09:25:32.623" v="0" actId="47"/>
        <pc:sldMkLst>
          <pc:docMk/>
          <pc:sldMk cId="2956990771" sldId="315"/>
        </pc:sldMkLst>
      </pc:sldChg>
      <pc:sldMasterChg chg="delSldLayout">
        <pc:chgData name="Mathias Girod" userId="f9b65fdd-594e-4e19-953b-0e0c84c3aa82" providerId="ADAL" clId="{6F9B0B06-C7A1-42BB-94BD-6F30F606F111}" dt="2024-04-04T09:25:32.623" v="0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6F9B0B06-C7A1-42BB-94BD-6F30F606F111}" dt="2024-04-04T09:25:32.623" v="0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0384-C772-4C1B-955E-74A619B7B54E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DB53-D0DF-42FD-9952-B264347E3E5E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56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312F5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rgbClr val="312F57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rgbClr val="3A235F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14648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521b6ead-e5be-4d3b-9860-b6e03b66e706"/>
    <ds:schemaRef ds:uri="http://purl.org/dc/terms/"/>
    <ds:schemaRef ds:uri="http://schemas.microsoft.com/office/2006/metadata/properties"/>
    <ds:schemaRef ds:uri="http://purl.org/dc/elements/1.1/"/>
    <ds:schemaRef ds:uri="3eedaddb-5fc5-4aa6-949a-49b49a2899ba"/>
    <ds:schemaRef ds:uri="http://schemas.microsoft.com/office/2006/documentManagement/types"/>
    <ds:schemaRef ds:uri="e8282bc9-d012-4bc8-a553-87c6a942cc8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7e64743-84de-4dc1-8f84-814f03f9b72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6059</TotalTime>
  <Words>669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3</cp:revision>
  <dcterms:created xsi:type="dcterms:W3CDTF">2023-08-15T14:19:39Z</dcterms:created>
  <dcterms:modified xsi:type="dcterms:W3CDTF">2024-04-04T09:25:34Z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